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2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Lst>
  <p:sldSz cx="9144000" cy="5143500" type="screen16x9"/>
  <p:notesSz cx="6858000" cy="9144000"/>
  <p:embeddedFontLst>
    <p:embeddedFont>
      <p:font typeface="Lato" panose="020F0502020204030203" pitchFamily="34" charset="0"/>
      <p:regular r:id="rId29"/>
      <p:bold r:id="rId30"/>
      <p:italic r:id="rId31"/>
      <p:boldItalic r:id="rId32"/>
    </p:embeddedFont>
    <p:embeddedFont>
      <p:font typeface="Marcellus" panose="020B0604020202020204" charset="0"/>
      <p:regular r:id="rId33"/>
    </p:embeddedFont>
    <p:embeddedFont>
      <p:font typeface="Montserrat" panose="00000500000000000000" pitchFamily="2" charset="0"/>
      <p:regular r:id="rId34"/>
      <p:bold r:id="rId35"/>
      <p:italic r:id="rId36"/>
      <p:boldItalic r:id="rId37"/>
    </p:embeddedFont>
    <p:embeddedFont>
      <p:font typeface="Poppins" panose="00000500000000000000"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7" roundtripDataSignature="AMtx7mhGOI2Dtd2yZujX18l+XLhTL2145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CE9A478-2C72-400A-AA81-73D9F1A60A5D}">
  <a:tblStyle styleId="{0CE9A478-2C72-400A-AA81-73D9F1A60A5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1" d="100"/>
          <a:sy n="141" d="100"/>
        </p:scale>
        <p:origin x="74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11.fntdata"/><Relationship Id="rId21" Type="http://schemas.openxmlformats.org/officeDocument/2006/relationships/slide" Target="slides/slide19.xml"/><Relationship Id="rId34" Type="http://schemas.openxmlformats.org/officeDocument/2006/relationships/font" Target="fonts/font6.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58"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notesMaster" Target="notesMasters/notesMaster1.xml"/><Relationship Id="rId36" Type="http://schemas.openxmlformats.org/officeDocument/2006/relationships/font" Target="fonts/font8.fntdata"/><Relationship Id="rId57" Type="http://customschemas.google.com/relationships/presentationmetadata" Target="metadata"/><Relationship Id="rId61"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3.fntdata"/><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5.fntdata"/><Relationship Id="rId38" Type="http://schemas.openxmlformats.org/officeDocument/2006/relationships/font" Target="fonts/font10.fntdata"/><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13.fntdata"/></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7" name="Google Shape;25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11dff7ef8de_3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11dff7ef8de_3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11dff7ef8de_1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11dff7ef8de_1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11dff7ef8de_1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11dff7ef8de_1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
        <p:cNvGrpSpPr/>
        <p:nvPr/>
      </p:nvGrpSpPr>
      <p:grpSpPr>
        <a:xfrm>
          <a:off x="0" y="0"/>
          <a:ext cx="0" cy="0"/>
          <a:chOff x="0" y="0"/>
          <a:chExt cx="0" cy="0"/>
        </a:xfrm>
      </p:grpSpPr>
      <p:sp>
        <p:nvSpPr>
          <p:cNvPr id="362" name="Google Shape;362;g11d7391241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 name="Google Shape;363;g11d7391241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11d7391241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11d7391241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11d7391241a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11d7391241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11d7391241a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11d7391241a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11dff7ef8de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5" name="Google Shape;395;g11dff7ef8de_1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11dff7ef8de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7" name="Google Shape;407;g11dff7ef8de_1_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1dff7ef8de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16" name="Google Shape;416;g11dff7ef8de_1_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5" name="Google Shape;265;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11dff7ef8de_1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11dff7ef8de_1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
        <p:cNvGrpSpPr/>
        <p:nvPr/>
      </p:nvGrpSpPr>
      <p:grpSpPr>
        <a:xfrm>
          <a:off x="0" y="0"/>
          <a:ext cx="0" cy="0"/>
          <a:chOff x="0" y="0"/>
          <a:chExt cx="0" cy="0"/>
        </a:xfrm>
      </p:grpSpPr>
      <p:sp>
        <p:nvSpPr>
          <p:cNvPr id="430" name="Google Shape;430;g11dff7ef8de_1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1" name="Google Shape;431;g11dff7ef8de_1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11dff7ef8de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11dff7ef8de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
        <p:cNvGrpSpPr/>
        <p:nvPr/>
      </p:nvGrpSpPr>
      <p:grpSpPr>
        <a:xfrm>
          <a:off x="0" y="0"/>
          <a:ext cx="0" cy="0"/>
          <a:chOff x="0" y="0"/>
          <a:chExt cx="0" cy="0"/>
        </a:xfrm>
      </p:grpSpPr>
      <p:sp>
        <p:nvSpPr>
          <p:cNvPr id="446" name="Google Shape;446;g11dff7ef8de_1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7" name="Google Shape;447;g11dff7ef8de_1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23a368fd6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23a368fd6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123a368fd65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123a368fd65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0" name="Google Shape;28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8" name="Google Shape;288;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1de6e836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1de6e836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9" name="Google Shape;30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8" name="Google Shape;318;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11dff7ef8de_3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11dff7ef8de_3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1dff7ef8de_3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1dff7ef8de_3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10"/>
          <p:cNvSpPr/>
          <p:nvPr/>
        </p:nvSpPr>
        <p:spPr>
          <a:xfrm rot="5400000">
            <a:off x="7500300" y="505"/>
            <a:ext cx="1643700" cy="1643700"/>
          </a:xfrm>
          <a:prstGeom prst="diagStripe">
            <a:avLst>
              <a:gd name="adj" fmla="val 0"/>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10"/>
          <p:cNvGrpSpPr/>
          <p:nvPr/>
        </p:nvGrpSpPr>
        <p:grpSpPr>
          <a:xfrm>
            <a:off x="0" y="490"/>
            <a:ext cx="5153705" cy="5134399"/>
            <a:chOff x="0" y="75"/>
            <a:chExt cx="5153705" cy="5152950"/>
          </a:xfrm>
        </p:grpSpPr>
        <p:sp>
          <p:nvSpPr>
            <p:cNvPr id="12" name="Google Shape;12;p10"/>
            <p:cNvSpPr/>
            <p:nvPr/>
          </p:nvSpPr>
          <p:spPr>
            <a:xfrm rot="-5400000">
              <a:off x="455" y="-225"/>
              <a:ext cx="5152800" cy="5153700"/>
            </a:xfrm>
            <a:prstGeom prst="diagStripe">
              <a:avLst>
                <a:gd name="adj" fmla="val 50000"/>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10"/>
            <p:cNvSpPr/>
            <p:nvPr/>
          </p:nvSpPr>
          <p:spPr>
            <a:xfrm rot="-5400000">
              <a:off x="150" y="1145825"/>
              <a:ext cx="3996600" cy="3996900"/>
            </a:xfrm>
            <a:prstGeom prst="diagStripe">
              <a:avLst>
                <a:gd name="adj" fmla="val 58774"/>
              </a:avLst>
            </a:prstGeom>
            <a:solidFill>
              <a:schemeClr val="lt1">
                <a:alpha val="2745"/>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10"/>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10"/>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Google Shape;16;p10"/>
          <p:cNvSpPr txBox="1">
            <a:spLocks noGrp="1"/>
          </p:cNvSpPr>
          <p:nvPr>
            <p:ph type="ctrTitle"/>
          </p:nvPr>
        </p:nvSpPr>
        <p:spPr>
          <a:xfrm>
            <a:off x="3537150" y="1578400"/>
            <a:ext cx="5017500" cy="15789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4000"/>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a:endParaRPr/>
          </a:p>
        </p:txBody>
      </p:sp>
      <p:sp>
        <p:nvSpPr>
          <p:cNvPr id="17" name="Google Shape;17;p10"/>
          <p:cNvSpPr txBox="1">
            <a:spLocks noGrp="1"/>
          </p:cNvSpPr>
          <p:nvPr>
            <p:ph type="subTitle" idx="1"/>
          </p:nvPr>
        </p:nvSpPr>
        <p:spPr>
          <a:xfrm>
            <a:off x="5083950" y="3924925"/>
            <a:ext cx="3470700" cy="506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a:endParaRPr/>
          </a:p>
        </p:txBody>
      </p:sp>
      <p:sp>
        <p:nvSpPr>
          <p:cNvPr id="18" name="Google Shape;18;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9"/>
          <p:cNvGrpSpPr/>
          <p:nvPr/>
        </p:nvGrpSpPr>
        <p:grpSpPr>
          <a:xfrm>
            <a:off x="4406400" y="0"/>
            <a:ext cx="4737600" cy="5143065"/>
            <a:chOff x="4406400" y="0"/>
            <a:chExt cx="4737600" cy="5143065"/>
          </a:xfrm>
        </p:grpSpPr>
        <p:sp>
          <p:nvSpPr>
            <p:cNvPr id="107" name="Google Shape;107;p19"/>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19"/>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19"/>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19"/>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19"/>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19"/>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19"/>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19"/>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19"/>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19"/>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19"/>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19"/>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19"/>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19"/>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19"/>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19"/>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19"/>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19"/>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5" name="Google Shape;125;p19"/>
          <p:cNvSpPr txBox="1">
            <a:spLocks noGrp="1"/>
          </p:cNvSpPr>
          <p:nvPr>
            <p:ph type="title" hasCustomPrompt="1"/>
          </p:nvPr>
        </p:nvSpPr>
        <p:spPr>
          <a:xfrm>
            <a:off x="823850" y="1284675"/>
            <a:ext cx="4776000" cy="13008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8000"/>
              <a:buNone/>
              <a:defRPr sz="80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a:r>
              <a:t>xx%</a:t>
            </a:r>
          </a:p>
        </p:txBody>
      </p:sp>
      <p:sp>
        <p:nvSpPr>
          <p:cNvPr id="126" name="Google Shape;126;p19"/>
          <p:cNvSpPr txBox="1">
            <a:spLocks noGrp="1"/>
          </p:cNvSpPr>
          <p:nvPr>
            <p:ph type="body" idx="1"/>
          </p:nvPr>
        </p:nvSpPr>
        <p:spPr>
          <a:xfrm>
            <a:off x="823850" y="2643124"/>
            <a:ext cx="4776000" cy="12189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127" name="Google Shape;127;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4"/>
        <p:cNvGrpSpPr/>
        <p:nvPr/>
      </p:nvGrpSpPr>
      <p:grpSpPr>
        <a:xfrm>
          <a:off x="0" y="0"/>
          <a:ext cx="0" cy="0"/>
          <a:chOff x="0" y="0"/>
          <a:chExt cx="0" cy="0"/>
        </a:xfrm>
      </p:grpSpPr>
      <p:sp>
        <p:nvSpPr>
          <p:cNvPr id="135" name="Google Shape;135;g11dff7ef8de_3_168"/>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 name="Google Shape;136;g11dff7ef8de_3_168"/>
          <p:cNvGrpSpPr/>
          <p:nvPr/>
        </p:nvGrpSpPr>
        <p:grpSpPr>
          <a:xfrm>
            <a:off x="0" y="490"/>
            <a:ext cx="5153705" cy="5134399"/>
            <a:chOff x="0" y="75"/>
            <a:chExt cx="5153705" cy="5152950"/>
          </a:xfrm>
        </p:grpSpPr>
        <p:sp>
          <p:nvSpPr>
            <p:cNvPr id="137" name="Google Shape;137;g11dff7ef8de_3_168"/>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g11dff7ef8de_3_168"/>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g11dff7ef8de_3_168"/>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g11dff7ef8de_3_168"/>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 name="Google Shape;141;g11dff7ef8de_3_168"/>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42" name="Google Shape;142;g11dff7ef8de_3_168"/>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143" name="Google Shape;143;g11dff7ef8de_3_1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4"/>
        <p:cNvGrpSpPr/>
        <p:nvPr/>
      </p:nvGrpSpPr>
      <p:grpSpPr>
        <a:xfrm>
          <a:off x="0" y="0"/>
          <a:ext cx="0" cy="0"/>
          <a:chOff x="0" y="0"/>
          <a:chExt cx="0" cy="0"/>
        </a:xfrm>
      </p:grpSpPr>
      <p:grpSp>
        <p:nvGrpSpPr>
          <p:cNvPr id="145" name="Google Shape;145;g11dff7ef8de_3_178"/>
          <p:cNvGrpSpPr/>
          <p:nvPr/>
        </p:nvGrpSpPr>
        <p:grpSpPr>
          <a:xfrm>
            <a:off x="4406400" y="0"/>
            <a:ext cx="4737600" cy="5143065"/>
            <a:chOff x="4406400" y="0"/>
            <a:chExt cx="4737600" cy="5143065"/>
          </a:xfrm>
        </p:grpSpPr>
        <p:sp>
          <p:nvSpPr>
            <p:cNvPr id="146" name="Google Shape;146;g11dff7ef8de_3_178"/>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g11dff7ef8de_3_178"/>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g11dff7ef8de_3_178"/>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g11dff7ef8de_3_178"/>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g11dff7ef8de_3_178"/>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g11dff7ef8de_3_178"/>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g11dff7ef8de_3_178"/>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g11dff7ef8de_3_178"/>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g11dff7ef8de_3_178"/>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g11dff7ef8de_3_178"/>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g11dff7ef8de_3_178"/>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g11dff7ef8de_3_178"/>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g11dff7ef8de_3_178"/>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g11dff7ef8de_3_178"/>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g11dff7ef8de_3_178"/>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g11dff7ef8de_3_178"/>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g11dff7ef8de_3_178"/>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g11dff7ef8de_3_178"/>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g11dff7ef8de_3_178"/>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5" name="Google Shape;165;g11dff7ef8de_3_1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6"/>
        <p:cNvGrpSpPr/>
        <p:nvPr/>
      </p:nvGrpSpPr>
      <p:grpSpPr>
        <a:xfrm>
          <a:off x="0" y="0"/>
          <a:ext cx="0" cy="0"/>
          <a:chOff x="0" y="0"/>
          <a:chExt cx="0" cy="0"/>
        </a:xfrm>
      </p:grpSpPr>
      <p:grpSp>
        <p:nvGrpSpPr>
          <p:cNvPr id="167" name="Google Shape;167;g11dff7ef8de_3_200"/>
          <p:cNvGrpSpPr/>
          <p:nvPr/>
        </p:nvGrpSpPr>
        <p:grpSpPr>
          <a:xfrm>
            <a:off x="0" y="381001"/>
            <a:ext cx="1037850" cy="1016287"/>
            <a:chOff x="0" y="381001"/>
            <a:chExt cx="1037850" cy="1016287"/>
          </a:xfrm>
        </p:grpSpPr>
        <p:sp>
          <p:nvSpPr>
            <p:cNvPr id="168" name="Google Shape;168;g11dff7ef8de_3_20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g11dff7ef8de_3_20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 name="Google Shape;170;g11dff7ef8de_3_20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71" name="Google Shape;171;g11dff7ef8de_3_20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72" name="Google Shape;172;g11dff7ef8de_3_20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3"/>
        <p:cNvGrpSpPr/>
        <p:nvPr/>
      </p:nvGrpSpPr>
      <p:grpSpPr>
        <a:xfrm>
          <a:off x="0" y="0"/>
          <a:ext cx="0" cy="0"/>
          <a:chOff x="0" y="0"/>
          <a:chExt cx="0" cy="0"/>
        </a:xfrm>
      </p:grpSpPr>
      <p:grpSp>
        <p:nvGrpSpPr>
          <p:cNvPr id="174" name="Google Shape;174;g11dff7ef8de_3_207"/>
          <p:cNvGrpSpPr/>
          <p:nvPr/>
        </p:nvGrpSpPr>
        <p:grpSpPr>
          <a:xfrm>
            <a:off x="0" y="381001"/>
            <a:ext cx="1037850" cy="1016287"/>
            <a:chOff x="0" y="381001"/>
            <a:chExt cx="1037850" cy="1016287"/>
          </a:xfrm>
        </p:grpSpPr>
        <p:sp>
          <p:nvSpPr>
            <p:cNvPr id="175" name="Google Shape;175;g11dff7ef8de_3_20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g11dff7ef8de_3_20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g11dff7ef8de_3_20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78" name="Google Shape;178;g11dff7ef8de_3_207"/>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79" name="Google Shape;179;g11dff7ef8de_3_207"/>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80" name="Google Shape;180;g11dff7ef8de_3_20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81"/>
        <p:cNvGrpSpPr/>
        <p:nvPr/>
      </p:nvGrpSpPr>
      <p:grpSpPr>
        <a:xfrm>
          <a:off x="0" y="0"/>
          <a:ext cx="0" cy="0"/>
          <a:chOff x="0" y="0"/>
          <a:chExt cx="0" cy="0"/>
        </a:xfrm>
      </p:grpSpPr>
      <p:grpSp>
        <p:nvGrpSpPr>
          <p:cNvPr id="182" name="Google Shape;182;g11dff7ef8de_3_215"/>
          <p:cNvGrpSpPr/>
          <p:nvPr/>
        </p:nvGrpSpPr>
        <p:grpSpPr>
          <a:xfrm>
            <a:off x="0" y="381001"/>
            <a:ext cx="1037850" cy="1016287"/>
            <a:chOff x="0" y="381001"/>
            <a:chExt cx="1037850" cy="1016287"/>
          </a:xfrm>
        </p:grpSpPr>
        <p:sp>
          <p:nvSpPr>
            <p:cNvPr id="183" name="Google Shape;183;g11dff7ef8de_3_21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g11dff7ef8de_3_21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 name="Google Shape;185;g11dff7ef8de_3_2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86" name="Google Shape;186;g11dff7ef8de_3_2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87"/>
        <p:cNvGrpSpPr/>
        <p:nvPr/>
      </p:nvGrpSpPr>
      <p:grpSpPr>
        <a:xfrm>
          <a:off x="0" y="0"/>
          <a:ext cx="0" cy="0"/>
          <a:chOff x="0" y="0"/>
          <a:chExt cx="0" cy="0"/>
        </a:xfrm>
      </p:grpSpPr>
      <p:grpSp>
        <p:nvGrpSpPr>
          <p:cNvPr id="188" name="Google Shape;188;g11dff7ef8de_3_221"/>
          <p:cNvGrpSpPr/>
          <p:nvPr/>
        </p:nvGrpSpPr>
        <p:grpSpPr>
          <a:xfrm>
            <a:off x="0" y="381001"/>
            <a:ext cx="1037850" cy="1016287"/>
            <a:chOff x="0" y="381001"/>
            <a:chExt cx="1037850" cy="1016287"/>
          </a:xfrm>
        </p:grpSpPr>
        <p:sp>
          <p:nvSpPr>
            <p:cNvPr id="189" name="Google Shape;189;g11dff7ef8de_3_22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g11dff7ef8de_3_2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 name="Google Shape;191;g11dff7ef8de_3_221"/>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92" name="Google Shape;192;g11dff7ef8de_3_221"/>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93" name="Google Shape;193;g11dff7ef8de_3_2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4"/>
        <p:cNvGrpSpPr/>
        <p:nvPr/>
      </p:nvGrpSpPr>
      <p:grpSpPr>
        <a:xfrm>
          <a:off x="0" y="0"/>
          <a:ext cx="0" cy="0"/>
          <a:chOff x="0" y="0"/>
          <a:chExt cx="0" cy="0"/>
        </a:xfrm>
      </p:grpSpPr>
      <p:grpSp>
        <p:nvGrpSpPr>
          <p:cNvPr id="195" name="Google Shape;195;g11dff7ef8de_3_228"/>
          <p:cNvGrpSpPr/>
          <p:nvPr/>
        </p:nvGrpSpPr>
        <p:grpSpPr>
          <a:xfrm>
            <a:off x="4406400" y="0"/>
            <a:ext cx="4737600" cy="5143500"/>
            <a:chOff x="4406400" y="0"/>
            <a:chExt cx="4737600" cy="5143500"/>
          </a:xfrm>
        </p:grpSpPr>
        <p:sp>
          <p:nvSpPr>
            <p:cNvPr id="196" name="Google Shape;196;g11dff7ef8de_3_22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g11dff7ef8de_3_22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g11dff7ef8de_3_22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g11dff7ef8de_3_22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g11dff7ef8de_3_22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g11dff7ef8de_3_22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g11dff7ef8de_3_22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g11dff7ef8de_3_22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g11dff7ef8de_3_22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g11dff7ef8de_3_22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g11dff7ef8de_3_22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g11dff7ef8de_3_22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g11dff7ef8de_3_22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g11dff7ef8de_3_22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g11dff7ef8de_3_22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g11dff7ef8de_3_22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g11dff7ef8de_3_22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g11dff7ef8de_3_22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 name="Google Shape;214;g11dff7ef8de_3_22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5" name="Google Shape;215;g11dff7ef8de_3_22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16"/>
        <p:cNvGrpSpPr/>
        <p:nvPr/>
      </p:nvGrpSpPr>
      <p:grpSpPr>
        <a:xfrm>
          <a:off x="0" y="0"/>
          <a:ext cx="0" cy="0"/>
          <a:chOff x="0" y="0"/>
          <a:chExt cx="0" cy="0"/>
        </a:xfrm>
      </p:grpSpPr>
      <p:grpSp>
        <p:nvGrpSpPr>
          <p:cNvPr id="217" name="Google Shape;217;g11dff7ef8de_3_250"/>
          <p:cNvGrpSpPr/>
          <p:nvPr/>
        </p:nvGrpSpPr>
        <p:grpSpPr>
          <a:xfrm>
            <a:off x="0" y="381001"/>
            <a:ext cx="1037850" cy="1016287"/>
            <a:chOff x="0" y="381001"/>
            <a:chExt cx="1037850" cy="1016287"/>
          </a:xfrm>
        </p:grpSpPr>
        <p:sp>
          <p:nvSpPr>
            <p:cNvPr id="218" name="Google Shape;218;g11dff7ef8de_3_25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g11dff7ef8de_3_25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g11dff7ef8de_3_250"/>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21" name="Google Shape;221;g11dff7ef8de_3_250"/>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a:endParaRPr/>
          </a:p>
        </p:txBody>
      </p:sp>
      <p:sp>
        <p:nvSpPr>
          <p:cNvPr id="222" name="Google Shape;222;g11dff7ef8de_3_250"/>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223" name="Google Shape;223;g11dff7ef8de_3_2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grpSp>
        <p:nvGrpSpPr>
          <p:cNvPr id="20" name="Google Shape;20;p11"/>
          <p:cNvGrpSpPr/>
          <p:nvPr/>
        </p:nvGrpSpPr>
        <p:grpSpPr>
          <a:xfrm>
            <a:off x="0" y="381001"/>
            <a:ext cx="1037850" cy="1016288"/>
            <a:chOff x="0" y="381001"/>
            <a:chExt cx="1037850" cy="1016288"/>
          </a:xfrm>
        </p:grpSpPr>
        <p:sp>
          <p:nvSpPr>
            <p:cNvPr id="21" name="Google Shape;21;p1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1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 name="Google Shape;23;p11"/>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24" name="Google Shape;24;p11"/>
          <p:cNvSpPr txBox="1">
            <a:spLocks noGrp="1"/>
          </p:cNvSpPr>
          <p:nvPr>
            <p:ph type="body" idx="1"/>
          </p:nvPr>
        </p:nvSpPr>
        <p:spPr>
          <a:xfrm>
            <a:off x="1297500" y="1567550"/>
            <a:ext cx="7038900" cy="29112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25" name="Google Shape;25;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24"/>
        <p:cNvGrpSpPr/>
        <p:nvPr/>
      </p:nvGrpSpPr>
      <p:grpSpPr>
        <a:xfrm>
          <a:off x="0" y="0"/>
          <a:ext cx="0" cy="0"/>
          <a:chOff x="0" y="0"/>
          <a:chExt cx="0" cy="0"/>
        </a:xfrm>
      </p:grpSpPr>
      <p:grpSp>
        <p:nvGrpSpPr>
          <p:cNvPr id="225" name="Google Shape;225;g11dff7ef8de_3_258"/>
          <p:cNvGrpSpPr/>
          <p:nvPr/>
        </p:nvGrpSpPr>
        <p:grpSpPr>
          <a:xfrm>
            <a:off x="0" y="4128572"/>
            <a:ext cx="698925" cy="684657"/>
            <a:chOff x="0" y="3785672"/>
            <a:chExt cx="698925" cy="684657"/>
          </a:xfrm>
        </p:grpSpPr>
        <p:sp>
          <p:nvSpPr>
            <p:cNvPr id="226" name="Google Shape;226;g11dff7ef8de_3_258"/>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g11dff7ef8de_3_258"/>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8" name="Google Shape;228;g11dff7ef8de_3_258"/>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300"/>
              <a:buNone/>
              <a:defRPr/>
            </a:lvl1pPr>
          </a:lstStyle>
          <a:p>
            <a:endParaRPr/>
          </a:p>
        </p:txBody>
      </p:sp>
      <p:sp>
        <p:nvSpPr>
          <p:cNvPr id="229" name="Google Shape;229;g11dff7ef8de_3_2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30"/>
        <p:cNvGrpSpPr/>
        <p:nvPr/>
      </p:nvGrpSpPr>
      <p:grpSpPr>
        <a:xfrm>
          <a:off x="0" y="0"/>
          <a:ext cx="0" cy="0"/>
          <a:chOff x="0" y="0"/>
          <a:chExt cx="0" cy="0"/>
        </a:xfrm>
      </p:grpSpPr>
      <p:grpSp>
        <p:nvGrpSpPr>
          <p:cNvPr id="231" name="Google Shape;231;g11dff7ef8de_3_264"/>
          <p:cNvGrpSpPr/>
          <p:nvPr/>
        </p:nvGrpSpPr>
        <p:grpSpPr>
          <a:xfrm>
            <a:off x="4406400" y="0"/>
            <a:ext cx="4737600" cy="5143065"/>
            <a:chOff x="4406400" y="0"/>
            <a:chExt cx="4737600" cy="5143065"/>
          </a:xfrm>
        </p:grpSpPr>
        <p:sp>
          <p:nvSpPr>
            <p:cNvPr id="232" name="Google Shape;232;g11dff7ef8de_3_26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g11dff7ef8de_3_26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g11dff7ef8de_3_26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g11dff7ef8de_3_26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g11dff7ef8de_3_26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g11dff7ef8de_3_26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g11dff7ef8de_3_26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g11dff7ef8de_3_26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g11dff7ef8de_3_26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g11dff7ef8de_3_26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g11dff7ef8de_3_26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g11dff7ef8de_3_26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g11dff7ef8de_3_26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g11dff7ef8de_3_26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g11dff7ef8de_3_26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g11dff7ef8de_3_26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g11dff7ef8de_3_26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g11dff7ef8de_3_26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0" name="Google Shape;250;g11dff7ef8de_3_26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51" name="Google Shape;251;g11dff7ef8de_3_26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252" name="Google Shape;252;g11dff7ef8de_3_2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53"/>
        <p:cNvGrpSpPr/>
        <p:nvPr/>
      </p:nvGrpSpPr>
      <p:grpSpPr>
        <a:xfrm>
          <a:off x="0" y="0"/>
          <a:ext cx="0" cy="0"/>
          <a:chOff x="0" y="0"/>
          <a:chExt cx="0" cy="0"/>
        </a:xfrm>
      </p:grpSpPr>
      <p:sp>
        <p:nvSpPr>
          <p:cNvPr id="254" name="Google Shape;254;g11dff7ef8de_3_28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grpSp>
        <p:nvGrpSpPr>
          <p:cNvPr id="27" name="Google Shape;27;p12"/>
          <p:cNvGrpSpPr/>
          <p:nvPr/>
        </p:nvGrpSpPr>
        <p:grpSpPr>
          <a:xfrm>
            <a:off x="4406400" y="0"/>
            <a:ext cx="4737600" cy="5143065"/>
            <a:chOff x="4406400" y="0"/>
            <a:chExt cx="4737600" cy="5143065"/>
          </a:xfrm>
        </p:grpSpPr>
        <p:sp>
          <p:nvSpPr>
            <p:cNvPr id="28" name="Google Shape;28;p12"/>
            <p:cNvSpPr/>
            <p:nvPr/>
          </p:nvSpPr>
          <p:spPr>
            <a:xfrm rot="5400000">
              <a:off x="4408200" y="-1800"/>
              <a:ext cx="47340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12"/>
            <p:cNvSpPr/>
            <p:nvPr/>
          </p:nvSpPr>
          <p:spPr>
            <a:xfrm rot="5400000">
              <a:off x="4841125" y="5700"/>
              <a:ext cx="42981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12"/>
            <p:cNvSpPr/>
            <p:nvPr/>
          </p:nvSpPr>
          <p:spPr>
            <a:xfrm rot="-5400000">
              <a:off x="5618399" y="123646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12"/>
            <p:cNvSpPr/>
            <p:nvPr/>
          </p:nvSpPr>
          <p:spPr>
            <a:xfrm flipH="1">
              <a:off x="5849857" y="14439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12"/>
            <p:cNvSpPr/>
            <p:nvPr/>
          </p:nvSpPr>
          <p:spPr>
            <a:xfrm rot="-5400000">
              <a:off x="5987081" y="24694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12"/>
            <p:cNvSpPr/>
            <p:nvPr/>
          </p:nvSpPr>
          <p:spPr>
            <a:xfrm flipH="1">
              <a:off x="6222115" y="267695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12"/>
            <p:cNvSpPr/>
            <p:nvPr/>
          </p:nvSpPr>
          <p:spPr>
            <a:xfrm rot="-5400000">
              <a:off x="6675341" y="186201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12"/>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12"/>
            <p:cNvSpPr/>
            <p:nvPr/>
          </p:nvSpPr>
          <p:spPr>
            <a:xfrm rot="-5400000">
              <a:off x="6861141" y="247781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12"/>
            <p:cNvSpPr/>
            <p:nvPr/>
          </p:nvSpPr>
          <p:spPr>
            <a:xfrm flipH="1">
              <a:off x="7965266" y="269296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12"/>
            <p:cNvSpPr/>
            <p:nvPr/>
          </p:nvSpPr>
          <p:spPr>
            <a:xfrm flipH="1">
              <a:off x="8145082" y="330875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2"/>
            <p:cNvSpPr/>
            <p:nvPr/>
          </p:nvSpPr>
          <p:spPr>
            <a:xfrm rot="-5400000">
              <a:off x="7047599" y="309501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12"/>
            <p:cNvSpPr/>
            <p:nvPr/>
          </p:nvSpPr>
          <p:spPr>
            <a:xfrm flipH="1">
              <a:off x="7276649" y="330250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12"/>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12"/>
            <p:cNvSpPr/>
            <p:nvPr/>
          </p:nvSpPr>
          <p:spPr>
            <a:xfrm flipH="1">
              <a:off x="7462448" y="391829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12"/>
            <p:cNvSpPr/>
            <p:nvPr/>
          </p:nvSpPr>
          <p:spPr>
            <a:xfrm rot="-5400000">
              <a:off x="8102491" y="371847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12"/>
            <p:cNvSpPr/>
            <p:nvPr/>
          </p:nvSpPr>
          <p:spPr>
            <a:xfrm flipH="1">
              <a:off x="8334533" y="392596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12"/>
            <p:cNvSpPr/>
            <p:nvPr/>
          </p:nvSpPr>
          <p:spPr>
            <a:xfrm rot="-5400000">
              <a:off x="8288290" y="433426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6" name="Google Shape;46;p12"/>
          <p:cNvSpPr txBox="1">
            <a:spLocks noGrp="1"/>
          </p:cNvSpPr>
          <p:nvPr>
            <p:ph type="title"/>
          </p:nvPr>
        </p:nvSpPr>
        <p:spPr>
          <a:xfrm>
            <a:off x="823850" y="2053000"/>
            <a:ext cx="4587000" cy="11487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47" name="Google Shape;47;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13"/>
          <p:cNvGrpSpPr/>
          <p:nvPr/>
        </p:nvGrpSpPr>
        <p:grpSpPr>
          <a:xfrm>
            <a:off x="0" y="381001"/>
            <a:ext cx="1037850" cy="1016288"/>
            <a:chOff x="0" y="381001"/>
            <a:chExt cx="1037850" cy="1016288"/>
          </a:xfrm>
        </p:grpSpPr>
        <p:sp>
          <p:nvSpPr>
            <p:cNvPr id="50" name="Google Shape;50;p1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1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2" name="Google Shape;52;p13"/>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53" name="Google Shape;53;p13"/>
          <p:cNvSpPr txBox="1">
            <a:spLocks noGrp="1"/>
          </p:cNvSpPr>
          <p:nvPr>
            <p:ph type="body" idx="1"/>
          </p:nvPr>
        </p:nvSpPr>
        <p:spPr>
          <a:xfrm>
            <a:off x="1297500" y="1567550"/>
            <a:ext cx="3403200" cy="29112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54" name="Google Shape;54;p13"/>
          <p:cNvSpPr txBox="1">
            <a:spLocks noGrp="1"/>
          </p:cNvSpPr>
          <p:nvPr>
            <p:ph type="body" idx="2"/>
          </p:nvPr>
        </p:nvSpPr>
        <p:spPr>
          <a:xfrm>
            <a:off x="4933221" y="1567550"/>
            <a:ext cx="3403200" cy="29112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55" name="Google Shape;55;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14"/>
          <p:cNvGrpSpPr/>
          <p:nvPr/>
        </p:nvGrpSpPr>
        <p:grpSpPr>
          <a:xfrm>
            <a:off x="0" y="381001"/>
            <a:ext cx="1037850" cy="1016288"/>
            <a:chOff x="0" y="381001"/>
            <a:chExt cx="1037850" cy="1016288"/>
          </a:xfrm>
        </p:grpSpPr>
        <p:sp>
          <p:nvSpPr>
            <p:cNvPr id="58" name="Google Shape;58;p1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1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 name="Google Shape;60;p14"/>
          <p:cNvSpPr txBox="1">
            <a:spLocks noGrp="1"/>
          </p:cNvSpPr>
          <p:nvPr>
            <p:ph type="title"/>
          </p:nvPr>
        </p:nvSpPr>
        <p:spPr>
          <a:xfrm>
            <a:off x="1297500" y="393750"/>
            <a:ext cx="7038900" cy="914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61" name="Google Shape;61;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15"/>
          <p:cNvGrpSpPr/>
          <p:nvPr/>
        </p:nvGrpSpPr>
        <p:grpSpPr>
          <a:xfrm>
            <a:off x="0" y="381001"/>
            <a:ext cx="1037850" cy="1016288"/>
            <a:chOff x="0" y="381001"/>
            <a:chExt cx="1037850" cy="1016288"/>
          </a:xfrm>
        </p:grpSpPr>
        <p:sp>
          <p:nvSpPr>
            <p:cNvPr id="64" name="Google Shape;64;p1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1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6" name="Google Shape;66;p15"/>
          <p:cNvSpPr txBox="1">
            <a:spLocks noGrp="1"/>
          </p:cNvSpPr>
          <p:nvPr>
            <p:ph type="title"/>
          </p:nvPr>
        </p:nvSpPr>
        <p:spPr>
          <a:xfrm>
            <a:off x="1297500" y="393750"/>
            <a:ext cx="3798900" cy="1493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67" name="Google Shape;67;p15"/>
          <p:cNvSpPr txBox="1">
            <a:spLocks noGrp="1"/>
          </p:cNvSpPr>
          <p:nvPr>
            <p:ph type="body" idx="1"/>
          </p:nvPr>
        </p:nvSpPr>
        <p:spPr>
          <a:xfrm>
            <a:off x="1297500" y="1972550"/>
            <a:ext cx="3798900" cy="24159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68" name="Google Shape;68;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16"/>
          <p:cNvGrpSpPr/>
          <p:nvPr/>
        </p:nvGrpSpPr>
        <p:grpSpPr>
          <a:xfrm>
            <a:off x="4406400" y="0"/>
            <a:ext cx="4737600" cy="5143500"/>
            <a:chOff x="4406400" y="0"/>
            <a:chExt cx="4737600" cy="5143500"/>
          </a:xfrm>
        </p:grpSpPr>
        <p:sp>
          <p:nvSpPr>
            <p:cNvPr id="71" name="Google Shape;71;p16"/>
            <p:cNvSpPr/>
            <p:nvPr/>
          </p:nvSpPr>
          <p:spPr>
            <a:xfrm rot="5400000">
              <a:off x="4407900" y="-1500"/>
              <a:ext cx="4734600" cy="4737600"/>
            </a:xfrm>
            <a:prstGeom prst="diagStripe">
              <a:avLst>
                <a:gd name="adj" fmla="val 49469"/>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16"/>
            <p:cNvSpPr/>
            <p:nvPr/>
          </p:nvSpPr>
          <p:spPr>
            <a:xfrm rot="5400000">
              <a:off x="4840825" y="6000"/>
              <a:ext cx="4298700" cy="4286700"/>
            </a:xfrm>
            <a:prstGeom prst="diagStripe">
              <a:avLst>
                <a:gd name="adj" fmla="val 0"/>
              </a:avLst>
            </a:prstGeom>
            <a:solidFill>
              <a:schemeClr val="lt1">
                <a:alpha val="3137"/>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16"/>
            <p:cNvSpPr/>
            <p:nvPr/>
          </p:nvSpPr>
          <p:spPr>
            <a:xfrm rot="-5400000">
              <a:off x="5618399" y="123664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16"/>
            <p:cNvSpPr/>
            <p:nvPr/>
          </p:nvSpPr>
          <p:spPr>
            <a:xfrm flipH="1">
              <a:off x="5849857" y="144407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16"/>
            <p:cNvSpPr/>
            <p:nvPr/>
          </p:nvSpPr>
          <p:spPr>
            <a:xfrm rot="-5400000">
              <a:off x="5987081" y="2469743"/>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16"/>
            <p:cNvSpPr/>
            <p:nvPr/>
          </p:nvSpPr>
          <p:spPr>
            <a:xfrm flipH="1">
              <a:off x="6222115" y="2677179"/>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16"/>
            <p:cNvSpPr/>
            <p:nvPr/>
          </p:nvSpPr>
          <p:spPr>
            <a:xfrm rot="-5400000">
              <a:off x="6675341" y="1862244"/>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16"/>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16"/>
            <p:cNvSpPr/>
            <p:nvPr/>
          </p:nvSpPr>
          <p:spPr>
            <a:xfrm rot="-5400000">
              <a:off x="6861141" y="2478088"/>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16"/>
            <p:cNvSpPr/>
            <p:nvPr/>
          </p:nvSpPr>
          <p:spPr>
            <a:xfrm flipH="1">
              <a:off x="7965266" y="269319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16"/>
            <p:cNvSpPr/>
            <p:nvPr/>
          </p:nvSpPr>
          <p:spPr>
            <a:xfrm flipH="1">
              <a:off x="8145082" y="330903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16"/>
            <p:cNvSpPr/>
            <p:nvPr/>
          </p:nvSpPr>
          <p:spPr>
            <a:xfrm rot="-5400000">
              <a:off x="7047599" y="309534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16"/>
            <p:cNvSpPr/>
            <p:nvPr/>
          </p:nvSpPr>
          <p:spPr>
            <a:xfrm flipH="1">
              <a:off x="7276649" y="3302781"/>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16"/>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16"/>
            <p:cNvSpPr/>
            <p:nvPr/>
          </p:nvSpPr>
          <p:spPr>
            <a:xfrm flipH="1">
              <a:off x="7462448" y="3918625"/>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16"/>
            <p:cNvSpPr/>
            <p:nvPr/>
          </p:nvSpPr>
          <p:spPr>
            <a:xfrm rot="-5400000">
              <a:off x="8102491" y="3718856"/>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16"/>
            <p:cNvSpPr/>
            <p:nvPr/>
          </p:nvSpPr>
          <p:spPr>
            <a:xfrm flipH="1">
              <a:off x="8334533" y="3926292"/>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16"/>
            <p:cNvSpPr/>
            <p:nvPr/>
          </p:nvSpPr>
          <p:spPr>
            <a:xfrm rot="-5400000">
              <a:off x="8288290" y="4334700"/>
              <a:ext cx="808800" cy="808800"/>
            </a:xfrm>
            <a:prstGeom prst="diagStripe">
              <a:avLst>
                <a:gd name="adj" fmla="val 50000"/>
              </a:avLst>
            </a:prstGeom>
            <a:solidFill>
              <a:schemeClr val="lt1">
                <a:alpha val="7058"/>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9" name="Google Shape;89;p16"/>
          <p:cNvSpPr txBox="1">
            <a:spLocks noGrp="1"/>
          </p:cNvSpPr>
          <p:nvPr>
            <p:ph type="title"/>
          </p:nvPr>
        </p:nvSpPr>
        <p:spPr>
          <a:xfrm>
            <a:off x="823850" y="866775"/>
            <a:ext cx="4587000" cy="35211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90" name="Google Shape;90;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17"/>
          <p:cNvGrpSpPr/>
          <p:nvPr/>
        </p:nvGrpSpPr>
        <p:grpSpPr>
          <a:xfrm>
            <a:off x="0" y="381001"/>
            <a:ext cx="1037850" cy="1016288"/>
            <a:chOff x="0" y="381001"/>
            <a:chExt cx="1037850" cy="1016288"/>
          </a:xfrm>
        </p:grpSpPr>
        <p:sp>
          <p:nvSpPr>
            <p:cNvPr id="93" name="Google Shape;93;p1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1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5" name="Google Shape;95;p17"/>
          <p:cNvSpPr txBox="1">
            <a:spLocks noGrp="1"/>
          </p:cNvSpPr>
          <p:nvPr>
            <p:ph type="title"/>
          </p:nvPr>
        </p:nvSpPr>
        <p:spPr>
          <a:xfrm>
            <a:off x="1297500" y="1658325"/>
            <a:ext cx="3036300" cy="1751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96" name="Google Shape;96;p17"/>
          <p:cNvSpPr txBox="1">
            <a:spLocks noGrp="1"/>
          </p:cNvSpPr>
          <p:nvPr>
            <p:ph type="subTitle" idx="1"/>
          </p:nvPr>
        </p:nvSpPr>
        <p:spPr>
          <a:xfrm>
            <a:off x="1297500" y="3538000"/>
            <a:ext cx="3036300" cy="5061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1300"/>
              <a:buNone/>
              <a:defRPr/>
            </a:lvl1pPr>
            <a:lvl2pPr lvl="1" algn="l">
              <a:lnSpc>
                <a:spcPct val="100000"/>
              </a:lnSpc>
              <a:spcBef>
                <a:spcPts val="0"/>
              </a:spcBef>
              <a:spcAft>
                <a:spcPts val="0"/>
              </a:spcAft>
              <a:buSzPts val="1300"/>
              <a:buNone/>
              <a:defRPr sz="1300"/>
            </a:lvl2pPr>
            <a:lvl3pPr lvl="2" algn="l">
              <a:lnSpc>
                <a:spcPct val="100000"/>
              </a:lnSpc>
              <a:spcBef>
                <a:spcPts val="0"/>
              </a:spcBef>
              <a:spcAft>
                <a:spcPts val="0"/>
              </a:spcAft>
              <a:buSzPts val="1300"/>
              <a:buNone/>
              <a:defRPr sz="1300"/>
            </a:lvl3pPr>
            <a:lvl4pPr lvl="3" algn="l">
              <a:lnSpc>
                <a:spcPct val="100000"/>
              </a:lnSpc>
              <a:spcBef>
                <a:spcPts val="0"/>
              </a:spcBef>
              <a:spcAft>
                <a:spcPts val="0"/>
              </a:spcAft>
              <a:buSzPts val="1300"/>
              <a:buNone/>
              <a:defRPr sz="1300"/>
            </a:lvl4pPr>
            <a:lvl5pPr lvl="4" algn="l">
              <a:lnSpc>
                <a:spcPct val="100000"/>
              </a:lnSpc>
              <a:spcBef>
                <a:spcPts val="0"/>
              </a:spcBef>
              <a:spcAft>
                <a:spcPts val="0"/>
              </a:spcAft>
              <a:buSzPts val="1300"/>
              <a:buNone/>
              <a:defRPr sz="1300"/>
            </a:lvl5pPr>
            <a:lvl6pPr lvl="5" algn="l">
              <a:lnSpc>
                <a:spcPct val="100000"/>
              </a:lnSpc>
              <a:spcBef>
                <a:spcPts val="0"/>
              </a:spcBef>
              <a:spcAft>
                <a:spcPts val="0"/>
              </a:spcAft>
              <a:buSzPts val="1300"/>
              <a:buNone/>
              <a:defRPr sz="1300"/>
            </a:lvl6pPr>
            <a:lvl7pPr lvl="6" algn="l">
              <a:lnSpc>
                <a:spcPct val="100000"/>
              </a:lnSpc>
              <a:spcBef>
                <a:spcPts val="0"/>
              </a:spcBef>
              <a:spcAft>
                <a:spcPts val="0"/>
              </a:spcAft>
              <a:buSzPts val="1300"/>
              <a:buNone/>
              <a:defRPr sz="1300"/>
            </a:lvl7pPr>
            <a:lvl8pPr lvl="7" algn="l">
              <a:lnSpc>
                <a:spcPct val="100000"/>
              </a:lnSpc>
              <a:spcBef>
                <a:spcPts val="0"/>
              </a:spcBef>
              <a:spcAft>
                <a:spcPts val="0"/>
              </a:spcAft>
              <a:buSzPts val="1300"/>
              <a:buNone/>
              <a:defRPr sz="1300"/>
            </a:lvl8pPr>
            <a:lvl9pPr lvl="8" algn="l">
              <a:lnSpc>
                <a:spcPct val="100000"/>
              </a:lnSpc>
              <a:spcBef>
                <a:spcPts val="0"/>
              </a:spcBef>
              <a:spcAft>
                <a:spcPts val="0"/>
              </a:spcAft>
              <a:buSzPts val="1300"/>
              <a:buNone/>
              <a:defRPr sz="1300"/>
            </a:lvl9pPr>
          </a:lstStyle>
          <a:p>
            <a:endParaRPr/>
          </a:p>
        </p:txBody>
      </p:sp>
      <p:sp>
        <p:nvSpPr>
          <p:cNvPr id="97" name="Google Shape;97;p17"/>
          <p:cNvSpPr txBox="1">
            <a:spLocks noGrp="1"/>
          </p:cNvSpPr>
          <p:nvPr>
            <p:ph type="body" idx="2"/>
          </p:nvPr>
        </p:nvSpPr>
        <p:spPr>
          <a:xfrm>
            <a:off x="4648200" y="1696600"/>
            <a:ext cx="3676800" cy="23475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98" name="Google Shape;98;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8"/>
          <p:cNvGrpSpPr/>
          <p:nvPr/>
        </p:nvGrpSpPr>
        <p:grpSpPr>
          <a:xfrm>
            <a:off x="0" y="4128572"/>
            <a:ext cx="698925" cy="684657"/>
            <a:chOff x="0" y="3785672"/>
            <a:chExt cx="698925" cy="684657"/>
          </a:xfrm>
        </p:grpSpPr>
        <p:sp>
          <p:nvSpPr>
            <p:cNvPr id="101" name="Google Shape;101;p18"/>
            <p:cNvSpPr/>
            <p:nvPr/>
          </p:nvSpPr>
          <p:spPr>
            <a:xfrm rot="-5400000">
              <a:off x="0" y="3785672"/>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18"/>
            <p:cNvSpPr/>
            <p:nvPr/>
          </p:nvSpPr>
          <p:spPr>
            <a:xfrm flipH="1">
              <a:off x="154125" y="3925529"/>
              <a:ext cx="544800" cy="544800"/>
            </a:xfrm>
            <a:prstGeom prst="diagStripe">
              <a:avLst>
                <a:gd name="adj" fmla="val 50000"/>
              </a:avLst>
            </a:prstGeom>
            <a:solidFill>
              <a:schemeClr val="lt1">
                <a:alpha val="9411"/>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3" name="Google Shape;103;p18"/>
          <p:cNvSpPr txBox="1">
            <a:spLocks noGrp="1"/>
          </p:cNvSpPr>
          <p:nvPr>
            <p:ph type="body" idx="1"/>
          </p:nvPr>
        </p:nvSpPr>
        <p:spPr>
          <a:xfrm>
            <a:off x="812725" y="4305375"/>
            <a:ext cx="6936000" cy="5238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300"/>
              <a:buNone/>
              <a:defRPr/>
            </a:lvl1pPr>
          </a:lstStyle>
          <a:p>
            <a:endParaRPr/>
          </a:p>
        </p:txBody>
      </p:sp>
      <p:sp>
        <p:nvSpPr>
          <p:cNvPr id="104" name="Google Shape;104;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2pPr>
            <a:lvl3pPr marR="0" lvl="2"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3pPr>
            <a:lvl4pPr marR="0" lvl="3"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4pPr>
            <a:lvl5pPr marR="0" lvl="4"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5pPr>
            <a:lvl6pPr marR="0" lvl="5"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6pPr>
            <a:lvl7pPr marR="0" lvl="6"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7pPr>
            <a:lvl8pPr marR="0" lvl="7"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8pPr>
            <a:lvl9pPr marR="0" lvl="8" algn="l" rtl="0">
              <a:lnSpc>
                <a:spcPct val="100000"/>
              </a:lnSpc>
              <a:spcBef>
                <a:spcPts val="0"/>
              </a:spcBef>
              <a:spcAft>
                <a:spcPts val="0"/>
              </a:spcAft>
              <a:buClr>
                <a:schemeClr val="lt1"/>
              </a:buClr>
              <a:buSzPts val="2800"/>
              <a:buFont typeface="Montserrat"/>
              <a:buNone/>
              <a:defRPr sz="2800" b="0" i="0" u="none" strike="noStrike" cap="none">
                <a:solidFill>
                  <a:schemeClr val="lt1"/>
                </a:solidFill>
                <a:latin typeface="Montserrat"/>
                <a:ea typeface="Montserrat"/>
                <a:cs typeface="Montserrat"/>
                <a:sym typeface="Montserrat"/>
              </a:defRPr>
            </a:lvl9pPr>
          </a:lstStyle>
          <a:p>
            <a:endParaRPr/>
          </a:p>
        </p:txBody>
      </p:sp>
      <p:sp>
        <p:nvSpPr>
          <p:cNvPr id="7" name="Google Shape;7;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11150" algn="l" rtl="0">
              <a:lnSpc>
                <a:spcPct val="115000"/>
              </a:lnSpc>
              <a:spcBef>
                <a:spcPts val="0"/>
              </a:spcBef>
              <a:spcAft>
                <a:spcPts val="0"/>
              </a:spcAft>
              <a:buClr>
                <a:schemeClr val="lt1"/>
              </a:buClr>
              <a:buSzPts val="1300"/>
              <a:buFont typeface="Lato"/>
              <a:buChar char="●"/>
              <a:defRPr sz="1300" b="0" i="0" u="none" strike="noStrike" cap="none">
                <a:solidFill>
                  <a:schemeClr val="lt1"/>
                </a:solidFill>
                <a:latin typeface="Lato"/>
                <a:ea typeface="Lato"/>
                <a:cs typeface="Lato"/>
                <a:sym typeface="Lato"/>
              </a:defRPr>
            </a:lvl1pPr>
            <a:lvl2pPr marL="914400" marR="0" lvl="1"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2pPr>
            <a:lvl3pPr marL="1371600" marR="0" lvl="2"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3pPr>
            <a:lvl4pPr marL="1828800" marR="0" lvl="3"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4pPr>
            <a:lvl5pPr marL="2286000" marR="0" lvl="4"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5pPr>
            <a:lvl6pPr marL="2743200" marR="0" lvl="5"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6pPr>
            <a:lvl7pPr marL="3200400" marR="0" lvl="6"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7pPr>
            <a:lvl8pPr marL="3657600" marR="0" lvl="7"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8pPr>
            <a:lvl9pPr marL="4114800" marR="0" lvl="8" indent="-298450" algn="l" rtl="0">
              <a:lnSpc>
                <a:spcPct val="115000"/>
              </a:lnSpc>
              <a:spcBef>
                <a:spcPts val="0"/>
              </a:spcBef>
              <a:spcAft>
                <a:spcPts val="0"/>
              </a:spcAft>
              <a:buClr>
                <a:schemeClr val="lt1"/>
              </a:buClr>
              <a:buSzPts val="1100"/>
              <a:buFont typeface="Lato"/>
              <a:buChar char="■"/>
              <a:defRPr sz="1100" b="0" i="0" u="none" strike="noStrike" cap="none">
                <a:solidFill>
                  <a:schemeClr val="lt1"/>
                </a:solidFill>
                <a:latin typeface="Lato"/>
                <a:ea typeface="Lato"/>
                <a:cs typeface="Lato"/>
                <a:sym typeface="Lato"/>
              </a:defRPr>
            </a:lvl9pPr>
          </a:lstStyle>
          <a:p>
            <a:endParaRPr/>
          </a:p>
        </p:txBody>
      </p:sp>
      <p:sp>
        <p:nvSpPr>
          <p:cNvPr id="8" name="Google Shape;8;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130"/>
        <p:cNvGrpSpPr/>
        <p:nvPr/>
      </p:nvGrpSpPr>
      <p:grpSpPr>
        <a:xfrm>
          <a:off x="0" y="0"/>
          <a:ext cx="0" cy="0"/>
          <a:chOff x="0" y="0"/>
          <a:chExt cx="0" cy="0"/>
        </a:xfrm>
      </p:grpSpPr>
      <p:sp>
        <p:nvSpPr>
          <p:cNvPr id="131" name="Google Shape;131;g11dff7ef8de_3_16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132" name="Google Shape;132;g11dff7ef8de_3_16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rtl="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133" name="Google Shape;133;g11dff7ef8de_3_16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lt1"/>
                </a:solidFill>
                <a:latin typeface="Lato"/>
                <a:ea typeface="Lato"/>
                <a:cs typeface="Lato"/>
                <a:sym typeface="Lato"/>
              </a:defRPr>
            </a:lvl1pPr>
            <a:lvl2pPr lvl="1" algn="r" rtl="0">
              <a:buNone/>
              <a:defRPr sz="1000">
                <a:solidFill>
                  <a:schemeClr val="lt1"/>
                </a:solidFill>
                <a:latin typeface="Lato"/>
                <a:ea typeface="Lato"/>
                <a:cs typeface="Lato"/>
                <a:sym typeface="Lato"/>
              </a:defRPr>
            </a:lvl2pPr>
            <a:lvl3pPr lvl="2" algn="r" rtl="0">
              <a:buNone/>
              <a:defRPr sz="1000">
                <a:solidFill>
                  <a:schemeClr val="lt1"/>
                </a:solidFill>
                <a:latin typeface="Lato"/>
                <a:ea typeface="Lato"/>
                <a:cs typeface="Lato"/>
                <a:sym typeface="Lato"/>
              </a:defRPr>
            </a:lvl3pPr>
            <a:lvl4pPr lvl="3" algn="r" rtl="0">
              <a:buNone/>
              <a:defRPr sz="1000">
                <a:solidFill>
                  <a:schemeClr val="lt1"/>
                </a:solidFill>
                <a:latin typeface="Lato"/>
                <a:ea typeface="Lato"/>
                <a:cs typeface="Lato"/>
                <a:sym typeface="Lato"/>
              </a:defRPr>
            </a:lvl4pPr>
            <a:lvl5pPr lvl="4" algn="r" rtl="0">
              <a:buNone/>
              <a:defRPr sz="1000">
                <a:solidFill>
                  <a:schemeClr val="lt1"/>
                </a:solidFill>
                <a:latin typeface="Lato"/>
                <a:ea typeface="Lato"/>
                <a:cs typeface="Lato"/>
                <a:sym typeface="Lato"/>
              </a:defRPr>
            </a:lvl5pPr>
            <a:lvl6pPr lvl="5" algn="r" rtl="0">
              <a:buNone/>
              <a:defRPr sz="1000">
                <a:solidFill>
                  <a:schemeClr val="lt1"/>
                </a:solidFill>
                <a:latin typeface="Lato"/>
                <a:ea typeface="Lato"/>
                <a:cs typeface="Lato"/>
                <a:sym typeface="Lato"/>
              </a:defRPr>
            </a:lvl6pPr>
            <a:lvl7pPr lvl="6" algn="r" rtl="0">
              <a:buNone/>
              <a:defRPr sz="1000">
                <a:solidFill>
                  <a:schemeClr val="lt1"/>
                </a:solidFill>
                <a:latin typeface="Lato"/>
                <a:ea typeface="Lato"/>
                <a:cs typeface="Lato"/>
                <a:sym typeface="Lato"/>
              </a:defRPr>
            </a:lvl7pPr>
            <a:lvl8pPr lvl="7" algn="r" rtl="0">
              <a:buNone/>
              <a:defRPr sz="1000">
                <a:solidFill>
                  <a:schemeClr val="lt1"/>
                </a:solidFill>
                <a:latin typeface="Lato"/>
                <a:ea typeface="Lato"/>
                <a:cs typeface="Lato"/>
                <a:sym typeface="Lato"/>
              </a:defRPr>
            </a:lvl8pPr>
            <a:lvl9pPr lvl="8" algn="r" rtl="0">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4.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20.jpg"/></Relationships>
</file>

<file path=ppt/slides/_rels/slide19.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22.jpg"/></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12.jpg"/></Relationships>
</file>

<file path=ppt/slides/_rels/slide7.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8.xml"/><Relationship Id="rId1" Type="http://schemas.openxmlformats.org/officeDocument/2006/relationships/slideLayout" Target="../slideLayouts/slideLayout14.xml"/><Relationship Id="rId5" Type="http://schemas.openxmlformats.org/officeDocument/2006/relationships/image" Target="../media/image1.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58"/>
        <p:cNvGrpSpPr/>
        <p:nvPr/>
      </p:nvGrpSpPr>
      <p:grpSpPr>
        <a:xfrm>
          <a:off x="0" y="0"/>
          <a:ext cx="0" cy="0"/>
          <a:chOff x="0" y="0"/>
          <a:chExt cx="0" cy="0"/>
        </a:xfrm>
      </p:grpSpPr>
      <p:sp>
        <p:nvSpPr>
          <p:cNvPr id="259" name="Google Shape;259;p1"/>
          <p:cNvSpPr txBox="1">
            <a:spLocks noGrp="1"/>
          </p:cNvSpPr>
          <p:nvPr>
            <p:ph type="ctrTitle"/>
          </p:nvPr>
        </p:nvSpPr>
        <p:spPr>
          <a:xfrm>
            <a:off x="3537150" y="1185500"/>
            <a:ext cx="5017500" cy="15789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a:latin typeface="Poppins"/>
                <a:ea typeface="Poppins"/>
                <a:cs typeface="Poppins"/>
                <a:sym typeface="Poppins"/>
              </a:rPr>
              <a:t>ROTARACT CLUB OF  APS COLLEGE OF ENGINEERING</a:t>
            </a:r>
            <a:endParaRPr>
              <a:latin typeface="Poppins"/>
              <a:ea typeface="Poppins"/>
              <a:cs typeface="Poppins"/>
              <a:sym typeface="Poppins"/>
            </a:endParaRPr>
          </a:p>
        </p:txBody>
      </p:sp>
      <p:sp>
        <p:nvSpPr>
          <p:cNvPr id="260" name="Google Shape;260;p1"/>
          <p:cNvSpPr txBox="1">
            <a:spLocks noGrp="1"/>
          </p:cNvSpPr>
          <p:nvPr>
            <p:ph type="subTitle" idx="1"/>
          </p:nvPr>
        </p:nvSpPr>
        <p:spPr>
          <a:xfrm>
            <a:off x="3537150" y="3042875"/>
            <a:ext cx="3470700" cy="506100"/>
          </a:xfrm>
          <a:prstGeom prst="rect">
            <a:avLst/>
          </a:prstGeom>
          <a:noFill/>
          <a:ln>
            <a:noFill/>
          </a:ln>
        </p:spPr>
        <p:txBody>
          <a:bodyPr spcFirstLastPara="1" wrap="square" lIns="91425" tIns="91425" rIns="91425" bIns="91425" anchor="t" anchorCtr="0">
            <a:normAutofit fontScale="92500"/>
          </a:bodyPr>
          <a:lstStyle/>
          <a:p>
            <a:pPr marL="0" lvl="0" indent="0" algn="l" rtl="0">
              <a:lnSpc>
                <a:spcPct val="100000"/>
              </a:lnSpc>
              <a:spcBef>
                <a:spcPts val="0"/>
              </a:spcBef>
              <a:spcAft>
                <a:spcPts val="0"/>
              </a:spcAft>
              <a:buSzPts val="1300"/>
              <a:buNone/>
            </a:pPr>
            <a:r>
              <a:rPr lang="en-GB">
                <a:latin typeface="Poppins"/>
                <a:ea typeface="Poppins"/>
                <a:cs typeface="Poppins"/>
                <a:sym typeface="Poppins"/>
              </a:rPr>
              <a:t>Sponsored by Rotaract Club of Koramangala</a:t>
            </a:r>
            <a:endParaRPr>
              <a:latin typeface="Poppins"/>
              <a:ea typeface="Poppins"/>
              <a:cs typeface="Poppins"/>
              <a:sym typeface="Poppins"/>
            </a:endParaRPr>
          </a:p>
        </p:txBody>
      </p:sp>
      <p:pic>
        <p:nvPicPr>
          <p:cNvPr id="261" name="Google Shape;261;p1"/>
          <p:cNvPicPr preferRelativeResize="0"/>
          <p:nvPr/>
        </p:nvPicPr>
        <p:blipFill rotWithShape="1">
          <a:blip r:embed="rId3">
            <a:alphaModFix/>
          </a:blip>
          <a:srcRect/>
          <a:stretch/>
        </p:blipFill>
        <p:spPr>
          <a:xfrm>
            <a:off x="7461875" y="3781063"/>
            <a:ext cx="1865027" cy="1865027"/>
          </a:xfrm>
          <a:prstGeom prst="rect">
            <a:avLst/>
          </a:prstGeom>
          <a:noFill/>
          <a:ln>
            <a:noFill/>
          </a:ln>
        </p:spPr>
      </p:pic>
      <p:pic>
        <p:nvPicPr>
          <p:cNvPr id="262" name="Google Shape;262;p1"/>
          <p:cNvPicPr preferRelativeResize="0"/>
          <p:nvPr/>
        </p:nvPicPr>
        <p:blipFill>
          <a:blip r:embed="rId4">
            <a:alphaModFix/>
          </a:blip>
          <a:stretch>
            <a:fillRect/>
          </a:stretch>
        </p:blipFill>
        <p:spPr>
          <a:xfrm>
            <a:off x="195950" y="4297048"/>
            <a:ext cx="1865027" cy="72854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g11dff7ef8de_3_159"/>
          <p:cNvSpPr txBox="1">
            <a:spLocks noGrp="1"/>
          </p:cNvSpPr>
          <p:nvPr>
            <p:ph type="title"/>
          </p:nvPr>
        </p:nvSpPr>
        <p:spPr>
          <a:xfrm>
            <a:off x="1297500" y="393750"/>
            <a:ext cx="5258100" cy="9141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sz="1400">
              <a:latin typeface="Poppins"/>
              <a:ea typeface="Poppins"/>
              <a:cs typeface="Poppins"/>
              <a:sym typeface="Poppins"/>
            </a:endParaRPr>
          </a:p>
          <a:p>
            <a:pPr marL="0" lvl="0" indent="0" algn="l" rtl="0">
              <a:spcBef>
                <a:spcPts val="0"/>
              </a:spcBef>
              <a:spcAft>
                <a:spcPts val="0"/>
              </a:spcAft>
              <a:buNone/>
            </a:pPr>
            <a:endParaRPr sz="1400">
              <a:latin typeface="Poppins"/>
              <a:ea typeface="Poppins"/>
              <a:cs typeface="Poppins"/>
              <a:sym typeface="Poppins"/>
            </a:endParaRPr>
          </a:p>
          <a:p>
            <a:pPr marL="0" lvl="0" indent="0" algn="l" rtl="0">
              <a:spcBef>
                <a:spcPts val="0"/>
              </a:spcBef>
              <a:spcAft>
                <a:spcPts val="0"/>
              </a:spcAft>
              <a:buNone/>
            </a:pPr>
            <a:r>
              <a:rPr lang="en-GB" sz="1400">
                <a:latin typeface="Poppins"/>
                <a:ea typeface="Poppins"/>
                <a:cs typeface="Poppins"/>
                <a:sym typeface="Poppins"/>
              </a:rPr>
              <a:t>Project Description:  </a:t>
            </a:r>
            <a:endParaRPr sz="1400">
              <a:latin typeface="Poppins"/>
              <a:ea typeface="Poppins"/>
              <a:cs typeface="Poppins"/>
              <a:sym typeface="Poppins"/>
            </a:endParaRPr>
          </a:p>
          <a:p>
            <a:pPr marL="0" lvl="0" indent="0" algn="l" rtl="0">
              <a:spcBef>
                <a:spcPts val="0"/>
              </a:spcBef>
              <a:spcAft>
                <a:spcPts val="0"/>
              </a:spcAft>
              <a:buNone/>
            </a:pPr>
            <a:endParaRPr sz="1400">
              <a:latin typeface="Poppins"/>
              <a:ea typeface="Poppins"/>
              <a:cs typeface="Poppins"/>
              <a:sym typeface="Poppins"/>
            </a:endParaRPr>
          </a:p>
          <a:p>
            <a:pPr marL="457200" lvl="0" indent="-308610" algn="l" rtl="0">
              <a:spcBef>
                <a:spcPts val="0"/>
              </a:spcBef>
              <a:spcAft>
                <a:spcPts val="0"/>
              </a:spcAft>
              <a:buSzPct val="100000"/>
              <a:buFont typeface="Poppins"/>
              <a:buChar char="●"/>
            </a:pPr>
            <a:r>
              <a:rPr lang="en-GB" sz="1400">
                <a:latin typeface="Poppins"/>
                <a:ea typeface="Poppins"/>
                <a:cs typeface="Poppins"/>
                <a:sym typeface="Poppins"/>
              </a:rPr>
              <a:t>Everyone’s mental health is better when we have a purpose and feel needed.</a:t>
            </a:r>
            <a:endParaRPr sz="1400">
              <a:latin typeface="Poppins"/>
              <a:ea typeface="Poppins"/>
              <a:cs typeface="Poppins"/>
              <a:sym typeface="Poppins"/>
            </a:endParaRPr>
          </a:p>
          <a:p>
            <a:pPr marL="0" lvl="0" indent="0" algn="l" rtl="0">
              <a:spcBef>
                <a:spcPts val="0"/>
              </a:spcBef>
              <a:spcAft>
                <a:spcPts val="0"/>
              </a:spcAft>
              <a:buNone/>
            </a:pPr>
            <a:endParaRPr sz="1400">
              <a:latin typeface="Poppins"/>
              <a:ea typeface="Poppins"/>
              <a:cs typeface="Poppins"/>
              <a:sym typeface="Poppins"/>
            </a:endParaRPr>
          </a:p>
          <a:p>
            <a:pPr marL="457200" lvl="0" indent="-308610" algn="l" rtl="0">
              <a:spcBef>
                <a:spcPts val="0"/>
              </a:spcBef>
              <a:spcAft>
                <a:spcPts val="0"/>
              </a:spcAft>
              <a:buSzPct val="100000"/>
              <a:buFont typeface="Poppins"/>
              <a:buChar char="●"/>
            </a:pPr>
            <a:r>
              <a:rPr lang="en-GB" sz="1400">
                <a:latin typeface="Poppins"/>
                <a:ea typeface="Poppins"/>
                <a:cs typeface="Poppins"/>
                <a:sym typeface="Poppins"/>
              </a:rPr>
              <a:t>Mental health is as important as the physical health. Teenagers face a lot of stress and tension during their teenage life. In order to deal with this stress and overcome the tension mental health awareness plays a vital role.</a:t>
            </a:r>
            <a:endParaRPr sz="1400">
              <a:latin typeface="Poppins"/>
              <a:ea typeface="Poppins"/>
              <a:cs typeface="Poppins"/>
              <a:sym typeface="Poppins"/>
            </a:endParaRPr>
          </a:p>
          <a:p>
            <a:pPr marL="0" lvl="0" indent="0" algn="l" rtl="0">
              <a:spcBef>
                <a:spcPts val="0"/>
              </a:spcBef>
              <a:spcAft>
                <a:spcPts val="0"/>
              </a:spcAft>
              <a:buNone/>
            </a:pPr>
            <a:endParaRPr sz="1400">
              <a:latin typeface="Poppins"/>
              <a:ea typeface="Poppins"/>
              <a:cs typeface="Poppins"/>
              <a:sym typeface="Poppins"/>
            </a:endParaRPr>
          </a:p>
          <a:p>
            <a:pPr marL="457200" lvl="0" indent="-308610" algn="l" rtl="0">
              <a:spcBef>
                <a:spcPts val="0"/>
              </a:spcBef>
              <a:spcAft>
                <a:spcPts val="0"/>
              </a:spcAft>
              <a:buSzPct val="100000"/>
              <a:buFont typeface="Poppins"/>
              <a:buChar char="●"/>
            </a:pPr>
            <a:r>
              <a:rPr lang="en-GB" sz="1400">
                <a:latin typeface="Poppins"/>
                <a:ea typeface="Poppins"/>
                <a:cs typeface="Poppins"/>
                <a:sym typeface="Poppins"/>
              </a:rPr>
              <a:t>This mental awareness program was conducted by Rotaract club of APS College of Engineering.</a:t>
            </a:r>
            <a:endParaRPr sz="1400">
              <a:latin typeface="Poppins"/>
              <a:ea typeface="Poppins"/>
              <a:cs typeface="Poppins"/>
              <a:sym typeface="Poppins"/>
            </a:endParaRPr>
          </a:p>
          <a:p>
            <a:pPr marL="0" lvl="0" indent="0" algn="l" rtl="0">
              <a:spcBef>
                <a:spcPts val="0"/>
              </a:spcBef>
              <a:spcAft>
                <a:spcPts val="0"/>
              </a:spcAft>
              <a:buNone/>
            </a:pPr>
            <a:endParaRPr sz="1400">
              <a:latin typeface="Poppins"/>
              <a:ea typeface="Poppins"/>
              <a:cs typeface="Poppins"/>
              <a:sym typeface="Poppins"/>
            </a:endParaRPr>
          </a:p>
          <a:p>
            <a:pPr marL="457200" lvl="0" indent="-308610" algn="l" rtl="0">
              <a:spcBef>
                <a:spcPts val="0"/>
              </a:spcBef>
              <a:spcAft>
                <a:spcPts val="0"/>
              </a:spcAft>
              <a:buSzPct val="100000"/>
              <a:buFont typeface="Poppins"/>
              <a:buChar char="●"/>
            </a:pPr>
            <a:r>
              <a:rPr lang="en-GB" sz="1400">
                <a:latin typeface="Poppins"/>
                <a:ea typeface="Poppins"/>
                <a:cs typeface="Poppins"/>
                <a:sym typeface="Poppins"/>
              </a:rPr>
              <a:t>18-19 years students of about 100 participated in this program and the online session was successfully conducted by Mrs Sahana Ramprasad, Mental health professional.</a:t>
            </a:r>
            <a:endParaRPr sz="1400">
              <a:latin typeface="Poppins"/>
              <a:ea typeface="Poppins"/>
              <a:cs typeface="Poppins"/>
              <a:sym typeface="Poppins"/>
            </a:endParaRPr>
          </a:p>
          <a:p>
            <a:pPr marL="0" lvl="0" indent="0" algn="l" rtl="0">
              <a:spcBef>
                <a:spcPts val="0"/>
              </a:spcBef>
              <a:spcAft>
                <a:spcPts val="0"/>
              </a:spcAft>
              <a:buNone/>
            </a:pPr>
            <a:endParaRPr>
              <a:latin typeface="Poppins"/>
              <a:ea typeface="Poppins"/>
              <a:cs typeface="Poppins"/>
              <a:sym typeface="Poppins"/>
            </a:endParaRPr>
          </a:p>
        </p:txBody>
      </p:sp>
      <p:pic>
        <p:nvPicPr>
          <p:cNvPr id="4" name="Google Shape;285;p3">
            <a:extLst>
              <a:ext uri="{FF2B5EF4-FFF2-40B4-BE49-F238E27FC236}">
                <a16:creationId xmlns:a16="http://schemas.microsoft.com/office/drawing/2014/main" id="{A3888A14-7D8B-4CCF-A3DA-C853632AD975}"/>
              </a:ext>
            </a:extLst>
          </p:cNvPr>
          <p:cNvPicPr preferRelativeResize="0"/>
          <p:nvPr/>
        </p:nvPicPr>
        <p:blipFill rotWithShape="1">
          <a:blip r:embed="rId3">
            <a:alphaModFix/>
          </a:blip>
          <a:srcRect l="56588"/>
          <a:stretch/>
        </p:blipFill>
        <p:spPr>
          <a:xfrm rot="-5400000">
            <a:off x="7888746" y="1506029"/>
            <a:ext cx="1587336" cy="914100"/>
          </a:xfrm>
          <a:prstGeom prst="rect">
            <a:avLst/>
          </a:prstGeom>
          <a:noFill/>
          <a:ln>
            <a:noFill/>
          </a:ln>
        </p:spPr>
      </p:pic>
      <p:pic>
        <p:nvPicPr>
          <p:cNvPr id="5" name="Google Shape;261;p1">
            <a:extLst>
              <a:ext uri="{FF2B5EF4-FFF2-40B4-BE49-F238E27FC236}">
                <a16:creationId xmlns:a16="http://schemas.microsoft.com/office/drawing/2014/main" id="{590201B3-F2D4-44E0-B540-C21AABCB6664}"/>
              </a:ext>
            </a:extLst>
          </p:cNvPr>
          <p:cNvPicPr preferRelativeResize="0"/>
          <p:nvPr/>
        </p:nvPicPr>
        <p:blipFill rotWithShape="1">
          <a:blip r:embed="rId4">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g11dff7ef8de_1_168"/>
          <p:cNvPicPr preferRelativeResize="0"/>
          <p:nvPr/>
        </p:nvPicPr>
        <p:blipFill>
          <a:blip r:embed="rId3">
            <a:alphaModFix/>
          </a:blip>
          <a:stretch>
            <a:fillRect/>
          </a:stretch>
        </p:blipFill>
        <p:spPr>
          <a:xfrm>
            <a:off x="2809363" y="116100"/>
            <a:ext cx="3259526" cy="3259526"/>
          </a:xfrm>
          <a:prstGeom prst="rect">
            <a:avLst/>
          </a:prstGeom>
          <a:noFill/>
          <a:ln w="38100" cap="flat" cmpd="sng">
            <a:solidFill>
              <a:schemeClr val="dk2"/>
            </a:solidFill>
            <a:prstDash val="solid"/>
            <a:round/>
            <a:headEnd type="none" w="sm" len="sm"/>
            <a:tailEnd type="none" w="sm" len="sm"/>
          </a:ln>
        </p:spPr>
      </p:pic>
      <p:sp>
        <p:nvSpPr>
          <p:cNvPr id="350" name="Google Shape;350;g11dff7ef8de_1_168"/>
          <p:cNvSpPr txBox="1"/>
          <p:nvPr/>
        </p:nvSpPr>
        <p:spPr>
          <a:xfrm>
            <a:off x="3410850" y="2975425"/>
            <a:ext cx="6966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graphicFrame>
        <p:nvGraphicFramePr>
          <p:cNvPr id="352" name="Google Shape;352;g11dff7ef8de_1_168"/>
          <p:cNvGraphicFramePr/>
          <p:nvPr/>
        </p:nvGraphicFramePr>
        <p:xfrm>
          <a:off x="819625" y="3576200"/>
          <a:ext cx="7124100" cy="1195225"/>
        </p:xfrm>
        <a:graphic>
          <a:graphicData uri="http://schemas.openxmlformats.org/drawingml/2006/table">
            <a:tbl>
              <a:tblPr>
                <a:noFill/>
                <a:tableStyleId>{0CE9A478-2C72-400A-AA81-73D9F1A60A5D}</a:tableStyleId>
              </a:tblPr>
              <a:tblGrid>
                <a:gridCol w="2374700">
                  <a:extLst>
                    <a:ext uri="{9D8B030D-6E8A-4147-A177-3AD203B41FA5}">
                      <a16:colId xmlns:a16="http://schemas.microsoft.com/office/drawing/2014/main" val="20000"/>
                    </a:ext>
                  </a:extLst>
                </a:gridCol>
                <a:gridCol w="2374700">
                  <a:extLst>
                    <a:ext uri="{9D8B030D-6E8A-4147-A177-3AD203B41FA5}">
                      <a16:colId xmlns:a16="http://schemas.microsoft.com/office/drawing/2014/main" val="20001"/>
                    </a:ext>
                  </a:extLst>
                </a:gridCol>
                <a:gridCol w="2374700">
                  <a:extLst>
                    <a:ext uri="{9D8B030D-6E8A-4147-A177-3AD203B41FA5}">
                      <a16:colId xmlns:a16="http://schemas.microsoft.com/office/drawing/2014/main" val="20002"/>
                    </a:ext>
                  </a:extLst>
                </a:gridCol>
              </a:tblGrid>
              <a:tr h="1195225">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             Event date :</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     27th February 2022</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1"/>
                          </a:solidFill>
                          <a:latin typeface="Poppins"/>
                          <a:ea typeface="Poppins"/>
                          <a:cs typeface="Poppins"/>
                          <a:sym typeface="Poppins"/>
                        </a:rPr>
                        <a:t>Location :</a:t>
                      </a:r>
                      <a:endParaRPr>
                        <a:solidFill>
                          <a:schemeClr val="lt1"/>
                        </a:solidFill>
                        <a:latin typeface="Poppins"/>
                        <a:ea typeface="Poppins"/>
                        <a:cs typeface="Poppins"/>
                        <a:sym typeface="Poppins"/>
                      </a:endParaRPr>
                    </a:p>
                    <a:p>
                      <a:pPr marL="0" lvl="0" indent="0" algn="ctr" rtl="0">
                        <a:spcBef>
                          <a:spcPts val="0"/>
                        </a:spcBef>
                        <a:spcAft>
                          <a:spcPts val="0"/>
                        </a:spcAft>
                        <a:buNone/>
                      </a:pPr>
                      <a:endParaRPr>
                        <a:solidFill>
                          <a:schemeClr val="lt1"/>
                        </a:solidFill>
                        <a:latin typeface="Poppins"/>
                        <a:ea typeface="Poppins"/>
                        <a:cs typeface="Poppins"/>
                        <a:sym typeface="Poppins"/>
                      </a:endParaRPr>
                    </a:p>
                    <a:p>
                      <a:pPr marL="0" lvl="0" indent="0" algn="ctr" rtl="0">
                        <a:spcBef>
                          <a:spcPts val="0"/>
                        </a:spcBef>
                        <a:spcAft>
                          <a:spcPts val="0"/>
                        </a:spcAft>
                        <a:buNone/>
                      </a:pPr>
                      <a:r>
                        <a:rPr lang="en-GB">
                          <a:solidFill>
                            <a:schemeClr val="lt1"/>
                          </a:solidFill>
                          <a:latin typeface="Poppins"/>
                          <a:ea typeface="Poppins"/>
                          <a:cs typeface="Poppins"/>
                          <a:sym typeface="Poppins"/>
                        </a:rPr>
                        <a:t>Online</a:t>
                      </a:r>
                      <a:endParaRPr>
                        <a:solidFill>
                          <a:schemeClr val="lt1"/>
                        </a:solidFill>
                        <a:latin typeface="Poppins"/>
                        <a:ea typeface="Poppins"/>
                        <a:cs typeface="Poppins"/>
                        <a:sym typeface="Poppins"/>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1"/>
                          </a:solidFill>
                          <a:latin typeface="Poppins"/>
                          <a:ea typeface="Poppins"/>
                          <a:cs typeface="Poppins"/>
                          <a:sym typeface="Poppins"/>
                        </a:rPr>
                        <a:t>Total Hours spent :</a:t>
                      </a:r>
                      <a:endParaRPr>
                        <a:solidFill>
                          <a:schemeClr val="lt1"/>
                        </a:solidFill>
                        <a:latin typeface="Poppins"/>
                        <a:ea typeface="Poppins"/>
                        <a:cs typeface="Poppins"/>
                        <a:sym typeface="Poppins"/>
                      </a:endParaRPr>
                    </a:p>
                    <a:p>
                      <a:pPr marL="0" lvl="0" indent="0" algn="ctr" rtl="0">
                        <a:spcBef>
                          <a:spcPts val="0"/>
                        </a:spcBef>
                        <a:spcAft>
                          <a:spcPts val="0"/>
                        </a:spcAft>
                        <a:buNone/>
                      </a:pPr>
                      <a:endParaRPr>
                        <a:solidFill>
                          <a:schemeClr val="lt1"/>
                        </a:solidFill>
                        <a:latin typeface="Poppins"/>
                        <a:ea typeface="Poppins"/>
                        <a:cs typeface="Poppins"/>
                        <a:sym typeface="Poppins"/>
                      </a:endParaRPr>
                    </a:p>
                    <a:p>
                      <a:pPr marL="0" lvl="0" indent="0" algn="ctr" rtl="0">
                        <a:spcBef>
                          <a:spcPts val="0"/>
                        </a:spcBef>
                        <a:spcAft>
                          <a:spcPts val="0"/>
                        </a:spcAft>
                        <a:buNone/>
                      </a:pPr>
                      <a:r>
                        <a:rPr lang="en-GB">
                          <a:solidFill>
                            <a:schemeClr val="lt1"/>
                          </a:solidFill>
                          <a:latin typeface="Poppins"/>
                          <a:ea typeface="Poppins"/>
                          <a:cs typeface="Poppins"/>
                          <a:sym typeface="Poppins"/>
                        </a:rPr>
                        <a:t>6 hours  </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pic>
        <p:nvPicPr>
          <p:cNvPr id="6" name="Google Shape;285;p3">
            <a:extLst>
              <a:ext uri="{FF2B5EF4-FFF2-40B4-BE49-F238E27FC236}">
                <a16:creationId xmlns:a16="http://schemas.microsoft.com/office/drawing/2014/main" id="{4746DFC1-32D8-4494-98FF-340EA513FAF4}"/>
              </a:ext>
            </a:extLst>
          </p:cNvPr>
          <p:cNvPicPr preferRelativeResize="0"/>
          <p:nvPr/>
        </p:nvPicPr>
        <p:blipFill rotWithShape="1">
          <a:blip r:embed="rId4">
            <a:alphaModFix/>
          </a:blip>
          <a:srcRect l="56588"/>
          <a:stretch/>
        </p:blipFill>
        <p:spPr>
          <a:xfrm rot="-5400000">
            <a:off x="7888746" y="1506029"/>
            <a:ext cx="1587336" cy="914100"/>
          </a:xfrm>
          <a:prstGeom prst="rect">
            <a:avLst/>
          </a:prstGeom>
          <a:noFill/>
          <a:ln>
            <a:noFill/>
          </a:ln>
        </p:spPr>
      </p:pic>
      <p:pic>
        <p:nvPicPr>
          <p:cNvPr id="7" name="Google Shape;261;p1">
            <a:extLst>
              <a:ext uri="{FF2B5EF4-FFF2-40B4-BE49-F238E27FC236}">
                <a16:creationId xmlns:a16="http://schemas.microsoft.com/office/drawing/2014/main" id="{39459036-6915-42C0-9150-BDF18EA04FB6}"/>
              </a:ext>
            </a:extLst>
          </p:cNvPr>
          <p:cNvPicPr preferRelativeResize="0"/>
          <p:nvPr/>
        </p:nvPicPr>
        <p:blipFill rotWithShape="1">
          <a:blip r:embed="rId5">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g11dff7ef8de_1_176"/>
          <p:cNvSpPr txBox="1">
            <a:spLocks noGrp="1"/>
          </p:cNvSpPr>
          <p:nvPr>
            <p:ph type="body" idx="1"/>
          </p:nvPr>
        </p:nvSpPr>
        <p:spPr>
          <a:xfrm>
            <a:off x="1297500" y="660400"/>
            <a:ext cx="5983800" cy="29112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GB" b="1">
                <a:latin typeface="Poppins"/>
                <a:ea typeface="Poppins"/>
                <a:cs typeface="Poppins"/>
                <a:sym typeface="Poppins"/>
              </a:rPr>
              <a:t>German Language Sessions: </a:t>
            </a:r>
            <a:endParaRPr b="1">
              <a:latin typeface="Poppins"/>
              <a:ea typeface="Poppins"/>
              <a:cs typeface="Poppins"/>
              <a:sym typeface="Poppins"/>
            </a:endParaRPr>
          </a:p>
          <a:p>
            <a:pPr marL="0" lvl="0" indent="0" algn="l" rtl="0">
              <a:spcBef>
                <a:spcPts val="0"/>
              </a:spcBef>
              <a:spcAft>
                <a:spcPts val="0"/>
              </a:spcAft>
              <a:buNone/>
            </a:pPr>
            <a:endParaRPr>
              <a:latin typeface="Poppins"/>
              <a:ea typeface="Poppins"/>
              <a:cs typeface="Poppins"/>
              <a:sym typeface="Poppins"/>
            </a:endParaRPr>
          </a:p>
          <a:p>
            <a:pPr marL="457200" lvl="0" indent="-311150" algn="l" rtl="0">
              <a:spcBef>
                <a:spcPts val="0"/>
              </a:spcBef>
              <a:spcAft>
                <a:spcPts val="0"/>
              </a:spcAft>
              <a:buSzPts val="1300"/>
              <a:buFont typeface="Poppins"/>
              <a:buChar char="●"/>
            </a:pPr>
            <a:r>
              <a:rPr lang="en-GB">
                <a:latin typeface="Poppins"/>
                <a:ea typeface="Poppins"/>
                <a:cs typeface="Poppins"/>
                <a:sym typeface="Poppins"/>
              </a:rPr>
              <a:t>'One language sets you in a corridor for life. Two languages open every door along the way.' </a:t>
            </a:r>
            <a:endParaRPr>
              <a:latin typeface="Poppins"/>
              <a:ea typeface="Poppins"/>
              <a:cs typeface="Poppins"/>
              <a:sym typeface="Poppins"/>
            </a:endParaRPr>
          </a:p>
          <a:p>
            <a:pPr marL="0" lvl="0" indent="0" algn="l" rtl="0">
              <a:spcBef>
                <a:spcPts val="0"/>
              </a:spcBef>
              <a:spcAft>
                <a:spcPts val="0"/>
              </a:spcAft>
              <a:buNone/>
            </a:pPr>
            <a:endParaRPr>
              <a:latin typeface="Poppins"/>
              <a:ea typeface="Poppins"/>
              <a:cs typeface="Poppins"/>
              <a:sym typeface="Poppins"/>
            </a:endParaRPr>
          </a:p>
          <a:p>
            <a:pPr marL="457200" lvl="0" indent="-311150" algn="l" rtl="0">
              <a:spcBef>
                <a:spcPts val="0"/>
              </a:spcBef>
              <a:spcAft>
                <a:spcPts val="0"/>
              </a:spcAft>
              <a:buSzPts val="1300"/>
              <a:buFont typeface="Poppins"/>
              <a:buChar char="●"/>
            </a:pPr>
            <a:r>
              <a:rPr lang="en-GB">
                <a:latin typeface="Poppins"/>
                <a:ea typeface="Poppins"/>
                <a:cs typeface="Poppins"/>
                <a:sym typeface="Poppins"/>
              </a:rPr>
              <a:t>Rotaract Club of Palmville in collaboration with our partner clubs bring to you a free, online GERMAN LANGUAGE SESSION  from our certified trainer, Debbie Julius with more than 10 years of teaching experience in this language.</a:t>
            </a:r>
            <a:endParaRPr>
              <a:latin typeface="Poppins"/>
              <a:ea typeface="Poppins"/>
              <a:cs typeface="Poppins"/>
              <a:sym typeface="Poppins"/>
            </a:endParaRPr>
          </a:p>
          <a:p>
            <a:pPr marL="0" lvl="0" indent="0" algn="l" rtl="0">
              <a:spcBef>
                <a:spcPts val="0"/>
              </a:spcBef>
              <a:spcAft>
                <a:spcPts val="0"/>
              </a:spcAft>
              <a:buNone/>
            </a:pPr>
            <a:endParaRPr>
              <a:latin typeface="Poppins"/>
              <a:ea typeface="Poppins"/>
              <a:cs typeface="Poppins"/>
              <a:sym typeface="Poppins"/>
            </a:endParaRPr>
          </a:p>
          <a:p>
            <a:pPr marL="457200" lvl="0" indent="-311150" algn="l" rtl="0">
              <a:spcBef>
                <a:spcPts val="0"/>
              </a:spcBef>
              <a:spcAft>
                <a:spcPts val="0"/>
              </a:spcAft>
              <a:buSzPts val="1300"/>
              <a:buFont typeface="Poppins"/>
              <a:buChar char="●"/>
            </a:pPr>
            <a:r>
              <a:rPr lang="en-GB">
                <a:latin typeface="Poppins"/>
                <a:ea typeface="Poppins"/>
                <a:cs typeface="Poppins"/>
                <a:sym typeface="Poppins"/>
              </a:rPr>
              <a:t>🗓  Date: 12th February 2022, Saturday</a:t>
            </a:r>
            <a:endParaRPr>
              <a:latin typeface="Poppins"/>
              <a:ea typeface="Poppins"/>
              <a:cs typeface="Poppins"/>
              <a:sym typeface="Poppins"/>
            </a:endParaRPr>
          </a:p>
          <a:p>
            <a:pPr marL="457200" lvl="0" indent="-311150" algn="l" rtl="0">
              <a:spcBef>
                <a:spcPts val="0"/>
              </a:spcBef>
              <a:spcAft>
                <a:spcPts val="0"/>
              </a:spcAft>
              <a:buSzPts val="1300"/>
              <a:buFont typeface="Poppins"/>
              <a:buChar char="●"/>
            </a:pPr>
            <a:r>
              <a:rPr lang="en-GB">
                <a:latin typeface="Poppins"/>
                <a:ea typeface="Poppins"/>
                <a:cs typeface="Poppins"/>
                <a:sym typeface="Poppins"/>
              </a:rPr>
              <a:t>🕓 Time: 4PM to 6PM</a:t>
            </a:r>
            <a:endParaRPr>
              <a:latin typeface="Poppins"/>
              <a:ea typeface="Poppins"/>
              <a:cs typeface="Poppins"/>
              <a:sym typeface="Poppins"/>
            </a:endParaRPr>
          </a:p>
          <a:p>
            <a:pPr marL="457200" lvl="0" indent="-311150" algn="l" rtl="0">
              <a:spcBef>
                <a:spcPts val="0"/>
              </a:spcBef>
              <a:spcAft>
                <a:spcPts val="0"/>
              </a:spcAft>
              <a:buSzPts val="1300"/>
              <a:buFont typeface="Poppins"/>
              <a:buChar char="●"/>
            </a:pPr>
            <a:r>
              <a:rPr lang="en-GB">
                <a:latin typeface="Poppins"/>
                <a:ea typeface="Poppins"/>
                <a:cs typeface="Poppins"/>
                <a:sym typeface="Poppins"/>
              </a:rPr>
              <a:t>💻 Platform: Zoom</a:t>
            </a:r>
            <a:endParaRPr>
              <a:latin typeface="Poppins"/>
              <a:ea typeface="Poppins"/>
              <a:cs typeface="Poppins"/>
              <a:sym typeface="Poppins"/>
            </a:endParaRPr>
          </a:p>
          <a:p>
            <a:pPr marL="0" lvl="0" indent="0" algn="l" rtl="0">
              <a:spcBef>
                <a:spcPts val="0"/>
              </a:spcBef>
              <a:spcAft>
                <a:spcPts val="0"/>
              </a:spcAft>
              <a:buNone/>
            </a:pPr>
            <a:endParaRPr>
              <a:latin typeface="Poppins"/>
              <a:ea typeface="Poppins"/>
              <a:cs typeface="Poppins"/>
              <a:sym typeface="Poppins"/>
            </a:endParaRPr>
          </a:p>
        </p:txBody>
      </p:sp>
      <p:sp>
        <p:nvSpPr>
          <p:cNvPr id="359" name="Google Shape;359;g11dff7ef8de_1_176"/>
          <p:cNvSpPr txBox="1"/>
          <p:nvPr/>
        </p:nvSpPr>
        <p:spPr>
          <a:xfrm>
            <a:off x="1078950" y="3523475"/>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No. of Attendees : 05</a:t>
            </a:r>
            <a:endParaRPr>
              <a:solidFill>
                <a:schemeClr val="lt1"/>
              </a:solidFill>
              <a:latin typeface="Poppins"/>
              <a:ea typeface="Poppins"/>
              <a:cs typeface="Poppins"/>
              <a:sym typeface="Poppins"/>
            </a:endParaRPr>
          </a:p>
        </p:txBody>
      </p:sp>
      <p:sp>
        <p:nvSpPr>
          <p:cNvPr id="360" name="Google Shape;360;g11dff7ef8de_1_176"/>
          <p:cNvSpPr txBox="1"/>
          <p:nvPr/>
        </p:nvSpPr>
        <p:spPr>
          <a:xfrm>
            <a:off x="1078950" y="3923675"/>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Funds Spent :  NIL</a:t>
            </a:r>
            <a:endParaRPr>
              <a:solidFill>
                <a:schemeClr val="lt1"/>
              </a:solidFill>
              <a:latin typeface="Poppins"/>
              <a:ea typeface="Poppins"/>
              <a:cs typeface="Poppins"/>
              <a:sym typeface="Poppins"/>
            </a:endParaRPr>
          </a:p>
        </p:txBody>
      </p:sp>
      <p:pic>
        <p:nvPicPr>
          <p:cNvPr id="6" name="Google Shape;285;p3">
            <a:extLst>
              <a:ext uri="{FF2B5EF4-FFF2-40B4-BE49-F238E27FC236}">
                <a16:creationId xmlns:a16="http://schemas.microsoft.com/office/drawing/2014/main" id="{AAB1A15B-B54E-4A53-A3EB-F86EB69FEC12}"/>
              </a:ext>
            </a:extLst>
          </p:cNvPr>
          <p:cNvPicPr preferRelativeResize="0"/>
          <p:nvPr/>
        </p:nvPicPr>
        <p:blipFill rotWithShape="1">
          <a:blip r:embed="rId3">
            <a:alphaModFix/>
          </a:blip>
          <a:srcRect l="56588"/>
          <a:stretch/>
        </p:blipFill>
        <p:spPr>
          <a:xfrm rot="-5400000">
            <a:off x="7888746" y="1506029"/>
            <a:ext cx="1587336" cy="914100"/>
          </a:xfrm>
          <a:prstGeom prst="rect">
            <a:avLst/>
          </a:prstGeom>
          <a:noFill/>
          <a:ln>
            <a:noFill/>
          </a:ln>
        </p:spPr>
      </p:pic>
      <p:pic>
        <p:nvPicPr>
          <p:cNvPr id="7" name="Google Shape;261;p1">
            <a:extLst>
              <a:ext uri="{FF2B5EF4-FFF2-40B4-BE49-F238E27FC236}">
                <a16:creationId xmlns:a16="http://schemas.microsoft.com/office/drawing/2014/main" id="{90551732-CC53-4AC2-89A1-2BCFCB826364}"/>
              </a:ext>
            </a:extLst>
          </p:cNvPr>
          <p:cNvPicPr preferRelativeResize="0"/>
          <p:nvPr/>
        </p:nvPicPr>
        <p:blipFill rotWithShape="1">
          <a:blip r:embed="rId4">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pic>
        <p:nvPicPr>
          <p:cNvPr id="366" name="Google Shape;366;g11d7391241a_0_0"/>
          <p:cNvPicPr preferRelativeResize="0"/>
          <p:nvPr/>
        </p:nvPicPr>
        <p:blipFill>
          <a:blip r:embed="rId3">
            <a:alphaModFix/>
          </a:blip>
          <a:stretch>
            <a:fillRect/>
          </a:stretch>
        </p:blipFill>
        <p:spPr>
          <a:xfrm>
            <a:off x="1318825" y="906225"/>
            <a:ext cx="3530851" cy="3530851"/>
          </a:xfrm>
          <a:prstGeom prst="rect">
            <a:avLst/>
          </a:prstGeom>
          <a:noFill/>
          <a:ln w="38100" cap="flat" cmpd="sng">
            <a:solidFill>
              <a:schemeClr val="dk2"/>
            </a:solidFill>
            <a:prstDash val="solid"/>
            <a:round/>
            <a:headEnd type="none" w="sm" len="sm"/>
            <a:tailEnd type="none" w="sm" len="sm"/>
          </a:ln>
        </p:spPr>
      </p:pic>
      <p:graphicFrame>
        <p:nvGraphicFramePr>
          <p:cNvPr id="367" name="Google Shape;367;g11d7391241a_0_0"/>
          <p:cNvGraphicFramePr/>
          <p:nvPr/>
        </p:nvGraphicFramePr>
        <p:xfrm>
          <a:off x="5258425" y="906225"/>
          <a:ext cx="2074325" cy="3530825"/>
        </p:xfrm>
        <a:graphic>
          <a:graphicData uri="http://schemas.openxmlformats.org/drawingml/2006/table">
            <a:tbl>
              <a:tblPr>
                <a:noFill/>
                <a:tableStyleId>{0CE9A478-2C72-400A-AA81-73D9F1A60A5D}</a:tableStyleId>
              </a:tblPr>
              <a:tblGrid>
                <a:gridCol w="2074325">
                  <a:extLst>
                    <a:ext uri="{9D8B030D-6E8A-4147-A177-3AD203B41FA5}">
                      <a16:colId xmlns:a16="http://schemas.microsoft.com/office/drawing/2014/main" val="20000"/>
                    </a:ext>
                  </a:extLst>
                </a:gridCol>
              </a:tblGrid>
              <a:tr h="1129700">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Event Date:</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30th January</a:t>
                      </a:r>
                      <a:endParaRPr>
                        <a:solidFill>
                          <a:schemeClr val="lt1"/>
                        </a:solidFill>
                        <a:latin typeface="Poppins"/>
                        <a:ea typeface="Poppins"/>
                        <a:cs typeface="Poppins"/>
                        <a:sym typeface="Poppins"/>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1271425">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Location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Government Kannada and English Model School.</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1129700">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Total hours spent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7 hours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5" name="Google Shape;285;p3">
            <a:extLst>
              <a:ext uri="{FF2B5EF4-FFF2-40B4-BE49-F238E27FC236}">
                <a16:creationId xmlns:a16="http://schemas.microsoft.com/office/drawing/2014/main" id="{7247B540-6622-4E6B-A5A0-2B63D92ACB57}"/>
              </a:ext>
            </a:extLst>
          </p:cNvPr>
          <p:cNvPicPr preferRelativeResize="0"/>
          <p:nvPr/>
        </p:nvPicPr>
        <p:blipFill rotWithShape="1">
          <a:blip r:embed="rId4">
            <a:alphaModFix/>
          </a:blip>
          <a:srcRect l="56588"/>
          <a:stretch/>
        </p:blipFill>
        <p:spPr>
          <a:xfrm rot="-5400000">
            <a:off x="7888746" y="1506029"/>
            <a:ext cx="1587336" cy="914100"/>
          </a:xfrm>
          <a:prstGeom prst="rect">
            <a:avLst/>
          </a:prstGeom>
          <a:noFill/>
          <a:ln>
            <a:noFill/>
          </a:ln>
        </p:spPr>
      </p:pic>
      <p:pic>
        <p:nvPicPr>
          <p:cNvPr id="6" name="Google Shape;261;p1">
            <a:extLst>
              <a:ext uri="{FF2B5EF4-FFF2-40B4-BE49-F238E27FC236}">
                <a16:creationId xmlns:a16="http://schemas.microsoft.com/office/drawing/2014/main" id="{BE89DD09-74A1-4BB6-8608-5DC509EDC11E}"/>
              </a:ext>
            </a:extLst>
          </p:cNvPr>
          <p:cNvPicPr preferRelativeResize="0"/>
          <p:nvPr/>
        </p:nvPicPr>
        <p:blipFill rotWithShape="1">
          <a:blip r:embed="rId5">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g11d7391241a_0_8"/>
          <p:cNvSpPr txBox="1">
            <a:spLocks noGrp="1"/>
          </p:cNvSpPr>
          <p:nvPr>
            <p:ph type="title"/>
          </p:nvPr>
        </p:nvSpPr>
        <p:spPr>
          <a:xfrm>
            <a:off x="1333800" y="938050"/>
            <a:ext cx="4375200" cy="9141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sz="1800"/>
              <a:t>A project hosted by Rotaract Bangalore West, it's aim was to paint an old government school and give it a fresh look.</a:t>
            </a:r>
            <a:endParaRPr sz="1800"/>
          </a:p>
          <a:p>
            <a:pPr marL="0" lvl="0" indent="0" algn="l" rtl="0">
              <a:spcBef>
                <a:spcPts val="0"/>
              </a:spcBef>
              <a:spcAft>
                <a:spcPts val="0"/>
              </a:spcAft>
              <a:buSzPts val="990"/>
              <a:buNone/>
            </a:pPr>
            <a:endParaRPr sz="1800"/>
          </a:p>
          <a:p>
            <a:pPr marL="457200" lvl="0" indent="-342900" algn="l" rtl="0">
              <a:spcBef>
                <a:spcPts val="0"/>
              </a:spcBef>
              <a:spcAft>
                <a:spcPts val="0"/>
              </a:spcAft>
              <a:buSzPts val="1800"/>
              <a:buChar char="●"/>
            </a:pPr>
            <a:r>
              <a:rPr lang="en-GB" sz="1800"/>
              <a:t>7 Rotaractors along with Secretary made an Active participation and contributed their best.</a:t>
            </a:r>
            <a:endParaRPr sz="1800"/>
          </a:p>
        </p:txBody>
      </p:sp>
      <p:sp>
        <p:nvSpPr>
          <p:cNvPr id="374" name="Google Shape;374;g11d7391241a_0_8"/>
          <p:cNvSpPr txBox="1"/>
          <p:nvPr/>
        </p:nvSpPr>
        <p:spPr>
          <a:xfrm>
            <a:off x="1333800" y="3578100"/>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No. of Attendees : 07</a:t>
            </a:r>
            <a:endParaRPr>
              <a:solidFill>
                <a:schemeClr val="lt1"/>
              </a:solidFill>
              <a:latin typeface="Poppins"/>
              <a:ea typeface="Poppins"/>
              <a:cs typeface="Poppins"/>
              <a:sym typeface="Poppins"/>
            </a:endParaRPr>
          </a:p>
        </p:txBody>
      </p:sp>
      <p:sp>
        <p:nvSpPr>
          <p:cNvPr id="375" name="Google Shape;375;g11d7391241a_0_8"/>
          <p:cNvSpPr txBox="1"/>
          <p:nvPr/>
        </p:nvSpPr>
        <p:spPr>
          <a:xfrm>
            <a:off x="1333800" y="4001875"/>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Funds Spent :  NIL</a:t>
            </a:r>
            <a:endParaRPr>
              <a:solidFill>
                <a:schemeClr val="lt1"/>
              </a:solidFill>
              <a:latin typeface="Poppins"/>
              <a:ea typeface="Poppins"/>
              <a:cs typeface="Poppins"/>
              <a:sym typeface="Poppins"/>
            </a:endParaRPr>
          </a:p>
        </p:txBody>
      </p:sp>
      <p:pic>
        <p:nvPicPr>
          <p:cNvPr id="6" name="Google Shape;285;p3">
            <a:extLst>
              <a:ext uri="{FF2B5EF4-FFF2-40B4-BE49-F238E27FC236}">
                <a16:creationId xmlns:a16="http://schemas.microsoft.com/office/drawing/2014/main" id="{5C51ADE0-C643-4130-8512-DADAF74F0A4E}"/>
              </a:ext>
            </a:extLst>
          </p:cNvPr>
          <p:cNvPicPr preferRelativeResize="0"/>
          <p:nvPr/>
        </p:nvPicPr>
        <p:blipFill rotWithShape="1">
          <a:blip r:embed="rId3">
            <a:alphaModFix/>
          </a:blip>
          <a:srcRect l="56588"/>
          <a:stretch/>
        </p:blipFill>
        <p:spPr>
          <a:xfrm rot="-5400000">
            <a:off x="7888746" y="1506029"/>
            <a:ext cx="1587336" cy="914100"/>
          </a:xfrm>
          <a:prstGeom prst="rect">
            <a:avLst/>
          </a:prstGeom>
          <a:noFill/>
          <a:ln>
            <a:noFill/>
          </a:ln>
        </p:spPr>
      </p:pic>
      <p:pic>
        <p:nvPicPr>
          <p:cNvPr id="7" name="Google Shape;261;p1">
            <a:extLst>
              <a:ext uri="{FF2B5EF4-FFF2-40B4-BE49-F238E27FC236}">
                <a16:creationId xmlns:a16="http://schemas.microsoft.com/office/drawing/2014/main" id="{C4609A77-D350-4B92-BA05-5AF52F64BD68}"/>
              </a:ext>
            </a:extLst>
          </p:cNvPr>
          <p:cNvPicPr preferRelativeResize="0"/>
          <p:nvPr/>
        </p:nvPicPr>
        <p:blipFill rotWithShape="1">
          <a:blip r:embed="rId4">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pic>
        <p:nvPicPr>
          <p:cNvPr id="381" name="Google Shape;381;g11d7391241a_0_15"/>
          <p:cNvPicPr preferRelativeResize="0"/>
          <p:nvPr/>
        </p:nvPicPr>
        <p:blipFill>
          <a:blip r:embed="rId3">
            <a:alphaModFix/>
          </a:blip>
          <a:stretch>
            <a:fillRect/>
          </a:stretch>
        </p:blipFill>
        <p:spPr>
          <a:xfrm>
            <a:off x="1385725" y="524450"/>
            <a:ext cx="3186275" cy="3186275"/>
          </a:xfrm>
          <a:prstGeom prst="rect">
            <a:avLst/>
          </a:prstGeom>
          <a:noFill/>
          <a:ln w="38100" cap="flat" cmpd="sng">
            <a:solidFill>
              <a:srgbClr val="D9D9D9"/>
            </a:solidFill>
            <a:prstDash val="solid"/>
            <a:round/>
            <a:headEnd type="none" w="sm" len="sm"/>
            <a:tailEnd type="none" w="sm" len="sm"/>
          </a:ln>
        </p:spPr>
      </p:pic>
      <p:graphicFrame>
        <p:nvGraphicFramePr>
          <p:cNvPr id="382" name="Google Shape;382;g11d7391241a_0_15"/>
          <p:cNvGraphicFramePr/>
          <p:nvPr/>
        </p:nvGraphicFramePr>
        <p:xfrm>
          <a:off x="5148425" y="595150"/>
          <a:ext cx="1863450" cy="3044875"/>
        </p:xfrm>
        <a:graphic>
          <a:graphicData uri="http://schemas.openxmlformats.org/drawingml/2006/table">
            <a:tbl>
              <a:tblPr>
                <a:noFill/>
                <a:tableStyleId>{0CE9A478-2C72-400A-AA81-73D9F1A60A5D}</a:tableStyleId>
              </a:tblPr>
              <a:tblGrid>
                <a:gridCol w="1863450">
                  <a:extLst>
                    <a:ext uri="{9D8B030D-6E8A-4147-A177-3AD203B41FA5}">
                      <a16:colId xmlns:a16="http://schemas.microsoft.com/office/drawing/2014/main" val="20000"/>
                    </a:ext>
                  </a:extLst>
                </a:gridCol>
              </a:tblGrid>
              <a:tr h="1001350">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Event Date:</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12th February 2022 </a:t>
                      </a:r>
                      <a:endParaRPr>
                        <a:solidFill>
                          <a:schemeClr val="lt1"/>
                        </a:solidFill>
                        <a:latin typeface="Poppins"/>
                        <a:ea typeface="Poppins"/>
                        <a:cs typeface="Poppins"/>
                        <a:sym typeface="Poppins"/>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1271425">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Location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Online</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772100">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Total hours spent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7 hours</a:t>
                      </a:r>
                      <a:endParaRPr/>
                    </a:p>
                  </a:txBody>
                  <a:tcPr marL="91425" marR="91425" marT="91425" marB="91425">
                    <a:lnL w="38100" cap="flat" cmpd="sng">
                      <a:solidFill>
                        <a:srgbClr val="9E9E9E"/>
                      </a:solidFill>
                      <a:prstDash val="solid"/>
                      <a:round/>
                      <a:headEnd type="none" w="sm" len="sm"/>
                      <a:tailEnd type="none" w="sm" len="sm"/>
                    </a:lnL>
                    <a:lnR w="38100" cap="flat" cmpd="sng">
                      <a:solidFill>
                        <a:srgbClr val="9E9E9E"/>
                      </a:solidFill>
                      <a:prstDash val="solid"/>
                      <a:round/>
                      <a:headEnd type="none" w="sm" len="sm"/>
                      <a:tailEnd type="none" w="sm" len="sm"/>
                    </a:lnR>
                    <a:lnT w="38100" cap="flat" cmpd="sng">
                      <a:solidFill>
                        <a:srgbClr val="9E9E9E"/>
                      </a:solidFill>
                      <a:prstDash val="solid"/>
                      <a:round/>
                      <a:headEnd type="none" w="sm" len="sm"/>
                      <a:tailEnd type="none" w="sm" len="sm"/>
                    </a:lnT>
                    <a:lnB w="38100"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383" name="Google Shape;383;g11d7391241a_0_15"/>
          <p:cNvSpPr txBox="1"/>
          <p:nvPr/>
        </p:nvSpPr>
        <p:spPr>
          <a:xfrm>
            <a:off x="1097300" y="3885725"/>
            <a:ext cx="442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No. of Attendees :   200</a:t>
            </a:r>
            <a:endParaRPr>
              <a:solidFill>
                <a:schemeClr val="lt1"/>
              </a:solidFill>
              <a:latin typeface="Poppins"/>
              <a:ea typeface="Poppins"/>
              <a:cs typeface="Poppins"/>
              <a:sym typeface="Poppins"/>
            </a:endParaRPr>
          </a:p>
        </p:txBody>
      </p:sp>
      <p:sp>
        <p:nvSpPr>
          <p:cNvPr id="384" name="Google Shape;384;g11d7391241a_0_15"/>
          <p:cNvSpPr txBox="1"/>
          <p:nvPr/>
        </p:nvSpPr>
        <p:spPr>
          <a:xfrm>
            <a:off x="1097300" y="4285936"/>
            <a:ext cx="4422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Funds Spent :  NIL</a:t>
            </a:r>
            <a:endParaRPr>
              <a:solidFill>
                <a:schemeClr val="lt1"/>
              </a:solidFill>
              <a:latin typeface="Poppins"/>
              <a:ea typeface="Poppins"/>
              <a:cs typeface="Poppins"/>
              <a:sym typeface="Poppins"/>
            </a:endParaRPr>
          </a:p>
        </p:txBody>
      </p:sp>
      <p:pic>
        <p:nvPicPr>
          <p:cNvPr id="7" name="Google Shape;285;p3">
            <a:extLst>
              <a:ext uri="{FF2B5EF4-FFF2-40B4-BE49-F238E27FC236}">
                <a16:creationId xmlns:a16="http://schemas.microsoft.com/office/drawing/2014/main" id="{E69108CA-F0B6-409A-90E0-5433C9894A23}"/>
              </a:ext>
            </a:extLst>
          </p:cNvPr>
          <p:cNvPicPr preferRelativeResize="0"/>
          <p:nvPr/>
        </p:nvPicPr>
        <p:blipFill rotWithShape="1">
          <a:blip r:embed="rId4">
            <a:alphaModFix/>
          </a:blip>
          <a:srcRect l="56588"/>
          <a:stretch/>
        </p:blipFill>
        <p:spPr>
          <a:xfrm rot="-5400000">
            <a:off x="7888746" y="1506029"/>
            <a:ext cx="1587336" cy="914100"/>
          </a:xfrm>
          <a:prstGeom prst="rect">
            <a:avLst/>
          </a:prstGeom>
          <a:noFill/>
          <a:ln>
            <a:noFill/>
          </a:ln>
        </p:spPr>
      </p:pic>
      <p:pic>
        <p:nvPicPr>
          <p:cNvPr id="8" name="Google Shape;261;p1">
            <a:extLst>
              <a:ext uri="{FF2B5EF4-FFF2-40B4-BE49-F238E27FC236}">
                <a16:creationId xmlns:a16="http://schemas.microsoft.com/office/drawing/2014/main" id="{EAF8766D-4F9F-44FD-816C-2A99C94AEFAC}"/>
              </a:ext>
            </a:extLst>
          </p:cNvPr>
          <p:cNvPicPr preferRelativeResize="0"/>
          <p:nvPr/>
        </p:nvPicPr>
        <p:blipFill rotWithShape="1">
          <a:blip r:embed="rId5">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90" name="Google Shape;390;g11d7391241a_0_25"/>
          <p:cNvSpPr txBox="1"/>
          <p:nvPr/>
        </p:nvSpPr>
        <p:spPr>
          <a:xfrm>
            <a:off x="1378850" y="701525"/>
            <a:ext cx="53220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solidFill>
                  <a:schemeClr val="lt1"/>
                </a:solidFill>
                <a:latin typeface="Poppins"/>
                <a:ea typeface="Poppins"/>
                <a:cs typeface="Poppins"/>
                <a:sym typeface="Poppins"/>
              </a:rPr>
              <a:t>Project Summary: </a:t>
            </a:r>
            <a:endParaRPr b="1">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Various job opportunities from different companies for the present youth.</a:t>
            </a:r>
            <a:endParaRPr>
              <a:solidFill>
                <a:schemeClr val="lt1"/>
              </a:solidFill>
              <a:latin typeface="Poppins"/>
              <a:ea typeface="Poppins"/>
              <a:cs typeface="Poppins"/>
              <a:sym typeface="Poppins"/>
            </a:endParaRPr>
          </a:p>
        </p:txBody>
      </p:sp>
      <p:sp>
        <p:nvSpPr>
          <p:cNvPr id="391" name="Google Shape;391;g11d7391241a_0_25"/>
          <p:cNvSpPr txBox="1"/>
          <p:nvPr/>
        </p:nvSpPr>
        <p:spPr>
          <a:xfrm>
            <a:off x="1378850" y="1874775"/>
            <a:ext cx="4511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solidFill>
                  <a:schemeClr val="lt1"/>
                </a:solidFill>
                <a:latin typeface="Poppins"/>
                <a:ea typeface="Poppins"/>
                <a:cs typeface="Poppins"/>
                <a:sym typeface="Poppins"/>
              </a:rPr>
              <a:t>Project Description:</a:t>
            </a:r>
            <a:endParaRPr b="1">
              <a:solidFill>
                <a:schemeClr val="lt1"/>
              </a:solidFill>
              <a:latin typeface="Poppins"/>
              <a:ea typeface="Poppins"/>
              <a:cs typeface="Poppins"/>
              <a:sym typeface="Poppins"/>
            </a:endParaRPr>
          </a:p>
        </p:txBody>
      </p:sp>
      <p:sp>
        <p:nvSpPr>
          <p:cNvPr id="392" name="Google Shape;392;g11d7391241a_0_25"/>
          <p:cNvSpPr txBox="1"/>
          <p:nvPr/>
        </p:nvSpPr>
        <p:spPr>
          <a:xfrm>
            <a:off x="1463525" y="2370675"/>
            <a:ext cx="4729200" cy="2339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lt1"/>
              </a:buClr>
              <a:buSzPts val="1400"/>
              <a:buFont typeface="Poppins"/>
              <a:buChar char="●"/>
            </a:pPr>
            <a:r>
              <a:rPr lang="en-GB">
                <a:solidFill>
                  <a:schemeClr val="lt1"/>
                </a:solidFill>
                <a:latin typeface="Poppins"/>
                <a:ea typeface="Poppins"/>
                <a:cs typeface="Poppins"/>
                <a:sym typeface="Poppins"/>
              </a:rPr>
              <a:t>Students from various colleges participated in this job fair and could choose the best job with a great salary.  </a:t>
            </a:r>
            <a:endParaRPr>
              <a:solidFill>
                <a:schemeClr val="lt1"/>
              </a:solidFill>
              <a:latin typeface="Poppins"/>
              <a:ea typeface="Poppins"/>
              <a:cs typeface="Poppins"/>
              <a:sym typeface="Poppins"/>
            </a:endParaRPr>
          </a:p>
          <a:p>
            <a:pPr marL="457200" lvl="0" indent="-317500" algn="l" rtl="0">
              <a:spcBef>
                <a:spcPts val="0"/>
              </a:spcBef>
              <a:spcAft>
                <a:spcPts val="0"/>
              </a:spcAft>
              <a:buClr>
                <a:schemeClr val="lt1"/>
              </a:buClr>
              <a:buSzPts val="1400"/>
              <a:buFont typeface="Poppins"/>
              <a:buChar char="●"/>
            </a:pPr>
            <a:r>
              <a:rPr lang="en-GB">
                <a:solidFill>
                  <a:schemeClr val="lt1"/>
                </a:solidFill>
                <a:latin typeface="Poppins"/>
                <a:ea typeface="Poppins"/>
                <a:cs typeface="Poppins"/>
                <a:sym typeface="Poppins"/>
              </a:rPr>
              <a:t>25 well-known and top companies came forward to choose the students with great talent. </a:t>
            </a:r>
            <a:endParaRPr>
              <a:solidFill>
                <a:schemeClr val="lt1"/>
              </a:solidFill>
              <a:latin typeface="Poppins"/>
              <a:ea typeface="Poppins"/>
              <a:cs typeface="Poppins"/>
              <a:sym typeface="Poppins"/>
            </a:endParaRPr>
          </a:p>
          <a:p>
            <a:pPr marL="457200" lvl="0" indent="-317500" algn="l" rtl="0">
              <a:spcBef>
                <a:spcPts val="0"/>
              </a:spcBef>
              <a:spcAft>
                <a:spcPts val="0"/>
              </a:spcAft>
              <a:buClr>
                <a:schemeClr val="lt1"/>
              </a:buClr>
              <a:buSzPts val="1400"/>
              <a:buFont typeface="Poppins"/>
              <a:buChar char="●"/>
            </a:pPr>
            <a:r>
              <a:rPr lang="en-GB">
                <a:solidFill>
                  <a:schemeClr val="lt1"/>
                </a:solidFill>
                <a:latin typeface="Poppins"/>
                <a:ea typeface="Poppins"/>
                <a:cs typeface="Poppins"/>
                <a:sym typeface="Poppins"/>
              </a:rPr>
              <a:t>The APS College students of rotary club also supported in this job fair efficiently and effortlessly.  </a:t>
            </a:r>
            <a:endParaRPr>
              <a:solidFill>
                <a:schemeClr val="lt1"/>
              </a:solidFill>
              <a:latin typeface="Poppins"/>
              <a:ea typeface="Poppins"/>
              <a:cs typeface="Poppins"/>
              <a:sym typeface="Poppins"/>
            </a:endParaRPr>
          </a:p>
          <a:p>
            <a:pPr marL="457200" lvl="0" indent="-317500" algn="l" rtl="0">
              <a:spcBef>
                <a:spcPts val="0"/>
              </a:spcBef>
              <a:spcAft>
                <a:spcPts val="0"/>
              </a:spcAft>
              <a:buClr>
                <a:schemeClr val="lt1"/>
              </a:buClr>
              <a:buSzPts val="1400"/>
              <a:buFont typeface="Poppins"/>
              <a:buChar char="●"/>
            </a:pPr>
            <a:r>
              <a:rPr lang="en-GB">
                <a:solidFill>
                  <a:schemeClr val="lt1"/>
                </a:solidFill>
                <a:latin typeface="Poppins"/>
                <a:ea typeface="Poppins"/>
                <a:cs typeface="Poppins"/>
                <a:sym typeface="Poppins"/>
              </a:rPr>
              <a:t>It was organised under Yuvatva Paathshala.</a:t>
            </a:r>
            <a:endParaRPr>
              <a:solidFill>
                <a:schemeClr val="lt1"/>
              </a:solidFill>
              <a:latin typeface="Poppins"/>
              <a:ea typeface="Poppins"/>
              <a:cs typeface="Poppins"/>
              <a:sym typeface="Poppins"/>
            </a:endParaRPr>
          </a:p>
        </p:txBody>
      </p:sp>
      <p:pic>
        <p:nvPicPr>
          <p:cNvPr id="6" name="Google Shape;285;p3">
            <a:extLst>
              <a:ext uri="{FF2B5EF4-FFF2-40B4-BE49-F238E27FC236}">
                <a16:creationId xmlns:a16="http://schemas.microsoft.com/office/drawing/2014/main" id="{E0259103-A919-440D-A457-91A85D31FDE0}"/>
              </a:ext>
            </a:extLst>
          </p:cNvPr>
          <p:cNvPicPr preferRelativeResize="0"/>
          <p:nvPr/>
        </p:nvPicPr>
        <p:blipFill rotWithShape="1">
          <a:blip r:embed="rId3">
            <a:alphaModFix/>
          </a:blip>
          <a:srcRect l="56588"/>
          <a:stretch/>
        </p:blipFill>
        <p:spPr>
          <a:xfrm rot="-5400000">
            <a:off x="7888746" y="1506029"/>
            <a:ext cx="1587336" cy="914100"/>
          </a:xfrm>
          <a:prstGeom prst="rect">
            <a:avLst/>
          </a:prstGeom>
          <a:noFill/>
          <a:ln>
            <a:noFill/>
          </a:ln>
        </p:spPr>
      </p:pic>
      <p:pic>
        <p:nvPicPr>
          <p:cNvPr id="7" name="Google Shape;261;p1">
            <a:extLst>
              <a:ext uri="{FF2B5EF4-FFF2-40B4-BE49-F238E27FC236}">
                <a16:creationId xmlns:a16="http://schemas.microsoft.com/office/drawing/2014/main" id="{C3994A59-577F-4FFD-A643-0D5651D89AD9}"/>
              </a:ext>
            </a:extLst>
          </p:cNvPr>
          <p:cNvPicPr preferRelativeResize="0"/>
          <p:nvPr/>
        </p:nvPicPr>
        <p:blipFill rotWithShape="1">
          <a:blip r:embed="rId4">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pic>
        <p:nvPicPr>
          <p:cNvPr id="397" name="Google Shape;397;g11dff7ef8de_1_5"/>
          <p:cNvPicPr preferRelativeResize="0"/>
          <p:nvPr/>
        </p:nvPicPr>
        <p:blipFill rotWithShape="1">
          <a:blip r:embed="rId3">
            <a:alphaModFix/>
          </a:blip>
          <a:srcRect/>
          <a:stretch/>
        </p:blipFill>
        <p:spPr>
          <a:xfrm>
            <a:off x="1181036" y="594300"/>
            <a:ext cx="4202674" cy="2722676"/>
          </a:xfrm>
          <a:prstGeom prst="rect">
            <a:avLst/>
          </a:prstGeom>
          <a:noFill/>
          <a:ln w="76200" cap="flat" cmpd="sng">
            <a:solidFill>
              <a:schemeClr val="lt1"/>
            </a:solidFill>
            <a:prstDash val="solid"/>
            <a:round/>
            <a:headEnd type="none" w="sm" len="sm"/>
            <a:tailEnd type="none" w="sm" len="sm"/>
          </a:ln>
        </p:spPr>
      </p:pic>
      <p:sp>
        <p:nvSpPr>
          <p:cNvPr id="398" name="Google Shape;398;g11dff7ef8de_1_5"/>
          <p:cNvSpPr txBox="1"/>
          <p:nvPr/>
        </p:nvSpPr>
        <p:spPr>
          <a:xfrm>
            <a:off x="568475" y="3847475"/>
            <a:ext cx="24063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Marcellus"/>
              <a:ea typeface="Marcellus"/>
              <a:cs typeface="Marcellus"/>
              <a:sym typeface="Marcellus"/>
            </a:endParaRPr>
          </a:p>
        </p:txBody>
      </p:sp>
      <p:sp>
        <p:nvSpPr>
          <p:cNvPr id="399" name="Google Shape;399;g11dff7ef8de_1_5"/>
          <p:cNvSpPr txBox="1"/>
          <p:nvPr/>
        </p:nvSpPr>
        <p:spPr>
          <a:xfrm>
            <a:off x="3601313" y="3847475"/>
            <a:ext cx="1360800" cy="431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Marcellus"/>
              <a:ea typeface="Marcellus"/>
              <a:cs typeface="Marcellus"/>
              <a:sym typeface="Marcellus"/>
            </a:endParaRPr>
          </a:p>
        </p:txBody>
      </p:sp>
      <p:sp>
        <p:nvSpPr>
          <p:cNvPr id="400" name="Google Shape;400;g11dff7ef8de_1_5"/>
          <p:cNvSpPr txBox="1"/>
          <p:nvPr/>
        </p:nvSpPr>
        <p:spPr>
          <a:xfrm>
            <a:off x="5839025" y="3847475"/>
            <a:ext cx="2256900" cy="431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chemeClr val="lt1"/>
              </a:solidFill>
              <a:latin typeface="Marcellus"/>
              <a:ea typeface="Marcellus"/>
              <a:cs typeface="Marcellus"/>
              <a:sym typeface="Marcellus"/>
            </a:endParaRPr>
          </a:p>
        </p:txBody>
      </p:sp>
      <p:graphicFrame>
        <p:nvGraphicFramePr>
          <p:cNvPr id="402" name="Google Shape;402;g11dff7ef8de_1_5"/>
          <p:cNvGraphicFramePr/>
          <p:nvPr/>
        </p:nvGraphicFramePr>
        <p:xfrm>
          <a:off x="5839025" y="594300"/>
          <a:ext cx="2480825" cy="2722675"/>
        </p:xfrm>
        <a:graphic>
          <a:graphicData uri="http://schemas.openxmlformats.org/drawingml/2006/table">
            <a:tbl>
              <a:tblPr>
                <a:noFill/>
                <a:tableStyleId>{0CE9A478-2C72-400A-AA81-73D9F1A60A5D}</a:tableStyleId>
              </a:tblPr>
              <a:tblGrid>
                <a:gridCol w="2480825">
                  <a:extLst>
                    <a:ext uri="{9D8B030D-6E8A-4147-A177-3AD203B41FA5}">
                      <a16:colId xmlns:a16="http://schemas.microsoft.com/office/drawing/2014/main" val="20000"/>
                    </a:ext>
                  </a:extLst>
                </a:gridCol>
              </a:tblGrid>
              <a:tr h="646875">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Date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 5th February</a:t>
                      </a:r>
                      <a:endParaRPr>
                        <a:solidFill>
                          <a:schemeClr val="lt1"/>
                        </a:solidFill>
                        <a:latin typeface="Poppins"/>
                        <a:ea typeface="Poppins"/>
                        <a:cs typeface="Poppins"/>
                        <a:sym typeface="Poppins"/>
                      </a:endParaRPr>
                    </a:p>
                  </a:txBody>
                  <a:tcPr marL="91425" marR="91425" marT="91425" marB="91425"/>
                </a:tc>
                <a:extLst>
                  <a:ext uri="{0D108BD9-81ED-4DB2-BD59-A6C34878D82A}">
                    <a16:rowId xmlns:a16="http://schemas.microsoft.com/office/drawing/2014/main" val="10000"/>
                  </a:ext>
                </a:extLst>
              </a:tr>
              <a:tr h="1169475">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Location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 Kaggalipura</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 Somanahalli</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 T. K. Falls</a:t>
                      </a:r>
                      <a:endParaRPr>
                        <a:solidFill>
                          <a:schemeClr val="lt1"/>
                        </a:solidFill>
                        <a:latin typeface="Poppins"/>
                        <a:ea typeface="Poppins"/>
                        <a:cs typeface="Poppins"/>
                        <a:sym typeface="Poppins"/>
                      </a:endParaRPr>
                    </a:p>
                  </a:txBody>
                  <a:tcPr marL="91425" marR="91425" marT="91425" marB="91425"/>
                </a:tc>
                <a:extLst>
                  <a:ext uri="{0D108BD9-81ED-4DB2-BD59-A6C34878D82A}">
                    <a16:rowId xmlns:a16="http://schemas.microsoft.com/office/drawing/2014/main" val="10001"/>
                  </a:ext>
                </a:extLst>
              </a:tr>
              <a:tr h="906325">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Total Hours Spent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 5 Hours</a:t>
                      </a:r>
                      <a:endParaRPr>
                        <a:solidFill>
                          <a:schemeClr val="lt1"/>
                        </a:solidFill>
                        <a:latin typeface="Poppins"/>
                        <a:ea typeface="Poppins"/>
                        <a:cs typeface="Poppins"/>
                        <a:sym typeface="Poppins"/>
                      </a:endParaRPr>
                    </a:p>
                  </a:txBody>
                  <a:tcPr marL="91425" marR="91425" marT="91425" marB="91425"/>
                </a:tc>
                <a:extLst>
                  <a:ext uri="{0D108BD9-81ED-4DB2-BD59-A6C34878D82A}">
                    <a16:rowId xmlns:a16="http://schemas.microsoft.com/office/drawing/2014/main" val="10002"/>
                  </a:ext>
                </a:extLst>
              </a:tr>
            </a:tbl>
          </a:graphicData>
        </a:graphic>
      </p:graphicFrame>
      <p:sp>
        <p:nvSpPr>
          <p:cNvPr id="403" name="Google Shape;403;g11dff7ef8de_1_5"/>
          <p:cNvSpPr txBox="1"/>
          <p:nvPr/>
        </p:nvSpPr>
        <p:spPr>
          <a:xfrm>
            <a:off x="1097300" y="3651038"/>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No. of Attendees : 30 </a:t>
            </a:r>
            <a:endParaRPr>
              <a:solidFill>
                <a:schemeClr val="lt1"/>
              </a:solidFill>
              <a:latin typeface="Poppins"/>
              <a:ea typeface="Poppins"/>
              <a:cs typeface="Poppins"/>
              <a:sym typeface="Poppins"/>
            </a:endParaRPr>
          </a:p>
        </p:txBody>
      </p:sp>
      <p:sp>
        <p:nvSpPr>
          <p:cNvPr id="404" name="Google Shape;404;g11dff7ef8de_1_5"/>
          <p:cNvSpPr txBox="1"/>
          <p:nvPr/>
        </p:nvSpPr>
        <p:spPr>
          <a:xfrm>
            <a:off x="1097300" y="4074813"/>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Funds Spent :  NIL</a:t>
            </a:r>
            <a:endParaRPr>
              <a:solidFill>
                <a:schemeClr val="lt1"/>
              </a:solidFill>
              <a:latin typeface="Poppins"/>
              <a:ea typeface="Poppins"/>
              <a:cs typeface="Poppins"/>
              <a:sym typeface="Poppins"/>
            </a:endParaRPr>
          </a:p>
        </p:txBody>
      </p:sp>
      <p:pic>
        <p:nvPicPr>
          <p:cNvPr id="10" name="Google Shape;285;p3">
            <a:extLst>
              <a:ext uri="{FF2B5EF4-FFF2-40B4-BE49-F238E27FC236}">
                <a16:creationId xmlns:a16="http://schemas.microsoft.com/office/drawing/2014/main" id="{112B7338-B429-4B5E-850F-B89C5284813C}"/>
              </a:ext>
            </a:extLst>
          </p:cNvPr>
          <p:cNvPicPr preferRelativeResize="0"/>
          <p:nvPr/>
        </p:nvPicPr>
        <p:blipFill rotWithShape="1">
          <a:blip r:embed="rId4">
            <a:alphaModFix/>
          </a:blip>
          <a:srcRect l="56588"/>
          <a:stretch/>
        </p:blipFill>
        <p:spPr>
          <a:xfrm rot="-5400000">
            <a:off x="7888746" y="1506029"/>
            <a:ext cx="1587336" cy="914100"/>
          </a:xfrm>
          <a:prstGeom prst="rect">
            <a:avLst/>
          </a:prstGeom>
          <a:noFill/>
          <a:ln>
            <a:noFill/>
          </a:ln>
        </p:spPr>
      </p:pic>
      <p:pic>
        <p:nvPicPr>
          <p:cNvPr id="11" name="Google Shape;261;p1">
            <a:extLst>
              <a:ext uri="{FF2B5EF4-FFF2-40B4-BE49-F238E27FC236}">
                <a16:creationId xmlns:a16="http://schemas.microsoft.com/office/drawing/2014/main" id="{EC1285CB-19B0-45E2-9F2E-9074CE730B66}"/>
              </a:ext>
            </a:extLst>
          </p:cNvPr>
          <p:cNvPicPr preferRelativeResize="0"/>
          <p:nvPr/>
        </p:nvPicPr>
        <p:blipFill rotWithShape="1">
          <a:blip r:embed="rId5">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g11dff7ef8de_1_12"/>
          <p:cNvSpPr txBox="1"/>
          <p:nvPr/>
        </p:nvSpPr>
        <p:spPr>
          <a:xfrm>
            <a:off x="5614375" y="614200"/>
            <a:ext cx="2610900" cy="2216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100" i="0" u="none" strike="noStrike" cap="none">
                <a:solidFill>
                  <a:schemeClr val="lt1"/>
                </a:solidFill>
                <a:latin typeface="Poppins"/>
                <a:ea typeface="Poppins"/>
                <a:cs typeface="Poppins"/>
                <a:sym typeface="Poppins"/>
              </a:rPr>
              <a:t>Masks have become a vital part of our new normal.With this new normal it's important to create an awareness about covid and masks. RacAPSCE in association with BOSCH  had a Covid awareness drive.We had been to rural parts of Somanahalli and Kaggalipura including the Kaggalipura rural govt school and created an awareness about masks and it' s importance.</a:t>
            </a:r>
            <a:endParaRPr sz="1100" i="0" u="none" strike="noStrike" cap="none">
              <a:solidFill>
                <a:schemeClr val="lt1"/>
              </a:solidFill>
              <a:latin typeface="Poppins"/>
              <a:ea typeface="Poppins"/>
              <a:cs typeface="Poppins"/>
              <a:sym typeface="Poppins"/>
            </a:endParaRPr>
          </a:p>
        </p:txBody>
      </p:sp>
      <p:pic>
        <p:nvPicPr>
          <p:cNvPr id="410" name="Google Shape;410;g11dff7ef8de_1_12"/>
          <p:cNvPicPr preferRelativeResize="0"/>
          <p:nvPr/>
        </p:nvPicPr>
        <p:blipFill rotWithShape="1">
          <a:blip r:embed="rId3">
            <a:alphaModFix/>
          </a:blip>
          <a:srcRect/>
          <a:stretch/>
        </p:blipFill>
        <p:spPr>
          <a:xfrm>
            <a:off x="1100250" y="572926"/>
            <a:ext cx="4354248" cy="1960250"/>
          </a:xfrm>
          <a:prstGeom prst="rect">
            <a:avLst/>
          </a:prstGeom>
          <a:noFill/>
          <a:ln w="38100" cap="flat" cmpd="sng">
            <a:solidFill>
              <a:schemeClr val="dk2"/>
            </a:solidFill>
            <a:prstDash val="solid"/>
            <a:round/>
            <a:headEnd type="none" w="sm" len="sm"/>
            <a:tailEnd type="none" w="sm" len="sm"/>
          </a:ln>
        </p:spPr>
      </p:pic>
      <p:sp>
        <p:nvSpPr>
          <p:cNvPr id="411" name="Google Shape;411;g11dff7ef8de_1_12"/>
          <p:cNvSpPr txBox="1"/>
          <p:nvPr/>
        </p:nvSpPr>
        <p:spPr>
          <a:xfrm>
            <a:off x="1100250" y="3086600"/>
            <a:ext cx="2802300" cy="1200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GB" sz="1100" i="0" u="none" strike="noStrike" cap="none">
                <a:solidFill>
                  <a:schemeClr val="lt1"/>
                </a:solidFill>
                <a:latin typeface="Poppins"/>
                <a:ea typeface="Poppins"/>
                <a:cs typeface="Poppins"/>
                <a:sym typeface="Poppins"/>
              </a:rPr>
              <a:t>Little fun and exploration with team is Very important and mandatory</a:t>
            </a:r>
            <a:r>
              <a:rPr lang="en-GB" sz="1100">
                <a:solidFill>
                  <a:schemeClr val="lt1"/>
                </a:solidFill>
                <a:latin typeface="Poppins"/>
                <a:ea typeface="Poppins"/>
                <a:cs typeface="Poppins"/>
                <a:sym typeface="Poppins"/>
              </a:rPr>
              <a:t> </a:t>
            </a:r>
            <a:r>
              <a:rPr lang="en-GB" sz="1100" i="0" u="none" strike="noStrike" cap="none">
                <a:solidFill>
                  <a:schemeClr val="lt1"/>
                </a:solidFill>
                <a:latin typeface="Poppins"/>
                <a:ea typeface="Poppins"/>
                <a:cs typeface="Poppins"/>
                <a:sym typeface="Poppins"/>
              </a:rPr>
              <a:t>when</a:t>
            </a:r>
            <a:r>
              <a:rPr lang="en-GB" sz="1100">
                <a:solidFill>
                  <a:schemeClr val="lt1"/>
                </a:solidFill>
                <a:latin typeface="Poppins"/>
                <a:ea typeface="Poppins"/>
                <a:cs typeface="Poppins"/>
                <a:sym typeface="Poppins"/>
              </a:rPr>
              <a:t> </a:t>
            </a:r>
            <a:r>
              <a:rPr lang="en-GB" sz="1100" i="0" u="none" strike="noStrike" cap="none">
                <a:solidFill>
                  <a:schemeClr val="lt1"/>
                </a:solidFill>
                <a:latin typeface="Poppins"/>
                <a:ea typeface="Poppins"/>
                <a:cs typeface="Poppins"/>
                <a:sym typeface="Poppins"/>
              </a:rPr>
              <a:t>We all are with our club.</a:t>
            </a:r>
            <a:endParaRPr sz="11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100" i="0" u="none" strike="noStrike" cap="none">
                <a:solidFill>
                  <a:schemeClr val="lt1"/>
                </a:solidFill>
                <a:latin typeface="Poppins"/>
                <a:ea typeface="Poppins"/>
                <a:cs typeface="Poppins"/>
                <a:sym typeface="Poppins"/>
              </a:rPr>
              <a:t>Thank you everyone for actively participating and making the event successful. </a:t>
            </a:r>
            <a:endParaRPr sz="1100" i="0" u="none" strike="noStrike" cap="none">
              <a:solidFill>
                <a:schemeClr val="lt1"/>
              </a:solidFill>
              <a:latin typeface="Poppins"/>
              <a:ea typeface="Poppins"/>
              <a:cs typeface="Poppins"/>
              <a:sym typeface="Poppins"/>
            </a:endParaRPr>
          </a:p>
        </p:txBody>
      </p:sp>
      <p:pic>
        <p:nvPicPr>
          <p:cNvPr id="412" name="Google Shape;412;g11dff7ef8de_1_12"/>
          <p:cNvPicPr preferRelativeResize="0"/>
          <p:nvPr/>
        </p:nvPicPr>
        <p:blipFill rotWithShape="1">
          <a:blip r:embed="rId4">
            <a:alphaModFix/>
          </a:blip>
          <a:srcRect/>
          <a:stretch/>
        </p:blipFill>
        <p:spPr>
          <a:xfrm>
            <a:off x="4004100" y="3086600"/>
            <a:ext cx="4221281" cy="1900401"/>
          </a:xfrm>
          <a:prstGeom prst="rect">
            <a:avLst/>
          </a:prstGeom>
          <a:noFill/>
          <a:ln w="38100" cap="flat" cmpd="sng">
            <a:solidFill>
              <a:schemeClr val="dk2"/>
            </a:solidFill>
            <a:prstDash val="solid"/>
            <a:round/>
            <a:headEnd type="none" w="sm" len="sm"/>
            <a:tailEnd type="none" w="sm" len="sm"/>
          </a:ln>
        </p:spPr>
      </p:pic>
      <p:pic>
        <p:nvPicPr>
          <p:cNvPr id="7" name="Google Shape;285;p3">
            <a:extLst>
              <a:ext uri="{FF2B5EF4-FFF2-40B4-BE49-F238E27FC236}">
                <a16:creationId xmlns:a16="http://schemas.microsoft.com/office/drawing/2014/main" id="{838C3050-B586-4A02-B618-A25F105171F6}"/>
              </a:ext>
            </a:extLst>
          </p:cNvPr>
          <p:cNvPicPr preferRelativeResize="0"/>
          <p:nvPr/>
        </p:nvPicPr>
        <p:blipFill rotWithShape="1">
          <a:blip r:embed="rId5">
            <a:alphaModFix/>
          </a:blip>
          <a:srcRect l="56588"/>
          <a:stretch/>
        </p:blipFill>
        <p:spPr>
          <a:xfrm rot="-5400000">
            <a:off x="7888746" y="1506029"/>
            <a:ext cx="1587336" cy="914100"/>
          </a:xfrm>
          <a:prstGeom prst="rect">
            <a:avLst/>
          </a:prstGeom>
          <a:noFill/>
          <a:ln>
            <a:noFill/>
          </a:ln>
        </p:spPr>
      </p:pic>
      <p:pic>
        <p:nvPicPr>
          <p:cNvPr id="8" name="Google Shape;261;p1">
            <a:extLst>
              <a:ext uri="{FF2B5EF4-FFF2-40B4-BE49-F238E27FC236}">
                <a16:creationId xmlns:a16="http://schemas.microsoft.com/office/drawing/2014/main" id="{0D5BF55F-95B7-4423-9CA9-F17049C61CF4}"/>
              </a:ext>
            </a:extLst>
          </p:cNvPr>
          <p:cNvPicPr preferRelativeResize="0"/>
          <p:nvPr/>
        </p:nvPicPr>
        <p:blipFill rotWithShape="1">
          <a:blip r:embed="rId6">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pic>
        <p:nvPicPr>
          <p:cNvPr id="418" name="Google Shape;418;g11dff7ef8de_1_19" descr="WhatsApp Image 2022-02-07 at 8.18.45 PM.jpeg"/>
          <p:cNvPicPr preferRelativeResize="0"/>
          <p:nvPr/>
        </p:nvPicPr>
        <p:blipFill rotWithShape="1">
          <a:blip r:embed="rId3">
            <a:alphaModFix/>
          </a:blip>
          <a:srcRect/>
          <a:stretch/>
        </p:blipFill>
        <p:spPr>
          <a:xfrm>
            <a:off x="1175529" y="572629"/>
            <a:ext cx="3396474" cy="1531049"/>
          </a:xfrm>
          <a:prstGeom prst="rect">
            <a:avLst/>
          </a:prstGeom>
          <a:solidFill>
            <a:srgbClr val="ECECEC"/>
          </a:solidFill>
          <a:ln w="38100" cap="sq" cmpd="sng">
            <a:solidFill>
              <a:srgbClr val="FFFFFF"/>
            </a:solidFill>
            <a:prstDash val="solid"/>
            <a:miter lim="800000"/>
            <a:headEnd type="none" w="sm" len="sm"/>
            <a:tailEnd type="none" w="sm" len="sm"/>
          </a:ln>
          <a:effectLst>
            <a:outerShdw blurRad="55000" dist="18000" dir="5400000" algn="tl" rotWithShape="0">
              <a:srgbClr val="000000">
                <a:alpha val="40000"/>
              </a:srgbClr>
            </a:outerShdw>
          </a:effectLst>
        </p:spPr>
      </p:pic>
      <p:pic>
        <p:nvPicPr>
          <p:cNvPr id="419" name="Google Shape;419;g11dff7ef8de_1_19"/>
          <p:cNvPicPr preferRelativeResize="0"/>
          <p:nvPr/>
        </p:nvPicPr>
        <p:blipFill rotWithShape="1">
          <a:blip r:embed="rId4">
            <a:alphaModFix/>
          </a:blip>
          <a:srcRect/>
          <a:stretch/>
        </p:blipFill>
        <p:spPr>
          <a:xfrm>
            <a:off x="2023650" y="2571748"/>
            <a:ext cx="1700214" cy="2266952"/>
          </a:xfrm>
          <a:prstGeom prst="rect">
            <a:avLst/>
          </a:prstGeom>
          <a:noFill/>
          <a:ln w="38100" cap="flat" cmpd="sng">
            <a:solidFill>
              <a:schemeClr val="dk2"/>
            </a:solidFill>
            <a:prstDash val="solid"/>
            <a:round/>
            <a:headEnd type="none" w="sm" len="sm"/>
            <a:tailEnd type="none" w="sm" len="sm"/>
          </a:ln>
        </p:spPr>
      </p:pic>
      <p:sp>
        <p:nvSpPr>
          <p:cNvPr id="421" name="Google Shape;421;g11dff7ef8de_1_19"/>
          <p:cNvSpPr txBox="1"/>
          <p:nvPr/>
        </p:nvSpPr>
        <p:spPr>
          <a:xfrm>
            <a:off x="5043750" y="387300"/>
            <a:ext cx="2890800" cy="475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a:solidFill>
                  <a:schemeClr val="lt1"/>
                </a:solidFill>
                <a:latin typeface="Poppins"/>
                <a:ea typeface="Poppins"/>
                <a:cs typeface="Poppins"/>
                <a:sym typeface="Poppins"/>
              </a:rPr>
              <a:t>In view of the world wide spread of Corona Virus, Rotaract Club APS College of Engineering, Somanahalli has organized a covid awareness drive in collaboration with BOSCH on 05/02/2022 at Somanahalli and Kaggalipura. Rtr Sindhu KP, President Rotaract Club APSCE, Rtr Mridula Polur, Secretary, Rtr Samarth Viswanath shared their knowledge about the Corona Virus, Safety Measures to prevent from virus, Symptoms of Corona Virus and how the virus is spreading among people. They also clearly explained the ways to improve our immunity of body and food style which could prevent from viral infections. All the Rotaract Club members participated in the program and got exposure about the corona Virus. The program informed about the “DOs” &amp; “DON’Ts” to be followed to get rid of the disease as the infection is very contagious in nature causing serious health problems to the people of many countries including India.</a:t>
            </a:r>
            <a:endParaRPr sz="1100">
              <a:solidFill>
                <a:schemeClr val="lt1"/>
              </a:solidFill>
              <a:latin typeface="Poppins"/>
              <a:ea typeface="Poppins"/>
              <a:cs typeface="Poppins"/>
              <a:sym typeface="Poppins"/>
            </a:endParaRPr>
          </a:p>
          <a:p>
            <a:pPr marL="0" lvl="0" indent="0" algn="l" rtl="0">
              <a:spcBef>
                <a:spcPts val="0"/>
              </a:spcBef>
              <a:spcAft>
                <a:spcPts val="0"/>
              </a:spcAft>
              <a:buNone/>
            </a:pPr>
            <a:endParaRPr sz="1100">
              <a:solidFill>
                <a:schemeClr val="lt1"/>
              </a:solidFill>
              <a:latin typeface="Poppins"/>
              <a:ea typeface="Poppins"/>
              <a:cs typeface="Poppins"/>
              <a:sym typeface="Poppins"/>
            </a:endParaRPr>
          </a:p>
        </p:txBody>
      </p:sp>
      <p:pic>
        <p:nvPicPr>
          <p:cNvPr id="6" name="Google Shape;285;p3">
            <a:extLst>
              <a:ext uri="{FF2B5EF4-FFF2-40B4-BE49-F238E27FC236}">
                <a16:creationId xmlns:a16="http://schemas.microsoft.com/office/drawing/2014/main" id="{33B174DA-F1B9-4BC5-82D3-7741425B7FAF}"/>
              </a:ext>
            </a:extLst>
          </p:cNvPr>
          <p:cNvPicPr preferRelativeResize="0"/>
          <p:nvPr/>
        </p:nvPicPr>
        <p:blipFill rotWithShape="1">
          <a:blip r:embed="rId5">
            <a:alphaModFix/>
          </a:blip>
          <a:srcRect l="56588"/>
          <a:stretch/>
        </p:blipFill>
        <p:spPr>
          <a:xfrm rot="-5400000">
            <a:off x="7888746" y="1506029"/>
            <a:ext cx="1587336" cy="914100"/>
          </a:xfrm>
          <a:prstGeom prst="rect">
            <a:avLst/>
          </a:prstGeom>
          <a:noFill/>
          <a:ln>
            <a:noFill/>
          </a:ln>
        </p:spPr>
      </p:pic>
      <p:pic>
        <p:nvPicPr>
          <p:cNvPr id="7" name="Google Shape;261;p1">
            <a:extLst>
              <a:ext uri="{FF2B5EF4-FFF2-40B4-BE49-F238E27FC236}">
                <a16:creationId xmlns:a16="http://schemas.microsoft.com/office/drawing/2014/main" id="{047B91F4-291E-4391-BBE1-4B56E1E94E8D}"/>
              </a:ext>
            </a:extLst>
          </p:cNvPr>
          <p:cNvPicPr preferRelativeResize="0"/>
          <p:nvPr/>
        </p:nvPicPr>
        <p:blipFill rotWithShape="1">
          <a:blip r:embed="rId6">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pic>
        <p:nvPicPr>
          <p:cNvPr id="267" name="Google Shape;267;p2"/>
          <p:cNvPicPr preferRelativeResize="0"/>
          <p:nvPr/>
        </p:nvPicPr>
        <p:blipFill rotWithShape="1">
          <a:blip r:embed="rId3">
            <a:alphaModFix/>
          </a:blip>
          <a:srcRect/>
          <a:stretch/>
        </p:blipFill>
        <p:spPr>
          <a:xfrm>
            <a:off x="1596550" y="279100"/>
            <a:ext cx="737623" cy="737623"/>
          </a:xfrm>
          <a:prstGeom prst="rect">
            <a:avLst/>
          </a:prstGeom>
          <a:noFill/>
          <a:ln>
            <a:noFill/>
          </a:ln>
        </p:spPr>
      </p:pic>
      <p:pic>
        <p:nvPicPr>
          <p:cNvPr id="268" name="Google Shape;268;p2"/>
          <p:cNvPicPr preferRelativeResize="0"/>
          <p:nvPr/>
        </p:nvPicPr>
        <p:blipFill rotWithShape="1">
          <a:blip r:embed="rId4">
            <a:alphaModFix/>
          </a:blip>
          <a:srcRect/>
          <a:stretch/>
        </p:blipFill>
        <p:spPr>
          <a:xfrm>
            <a:off x="3433225" y="421975"/>
            <a:ext cx="451876" cy="451876"/>
          </a:xfrm>
          <a:prstGeom prst="rect">
            <a:avLst/>
          </a:prstGeom>
          <a:noFill/>
          <a:ln>
            <a:noFill/>
          </a:ln>
        </p:spPr>
      </p:pic>
      <p:sp>
        <p:nvSpPr>
          <p:cNvPr id="269" name="Google Shape;269;p2"/>
          <p:cNvSpPr txBox="1"/>
          <p:nvPr/>
        </p:nvSpPr>
        <p:spPr>
          <a:xfrm>
            <a:off x="1466900" y="1016725"/>
            <a:ext cx="996900" cy="554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200" i="0" u="none" strike="noStrike" cap="none">
                <a:solidFill>
                  <a:schemeClr val="lt1"/>
                </a:solidFill>
                <a:latin typeface="Poppins"/>
                <a:ea typeface="Poppins"/>
                <a:cs typeface="Poppins"/>
                <a:sym typeface="Poppins"/>
              </a:rPr>
              <a:t>Club ID</a:t>
            </a:r>
            <a:endParaRPr sz="1200" i="0" u="none" strike="noStrike" cap="none">
              <a:solidFill>
                <a:schemeClr val="lt1"/>
              </a:solidFill>
              <a:latin typeface="Poppins"/>
              <a:ea typeface="Poppins"/>
              <a:cs typeface="Poppins"/>
              <a:sym typeface="Poppins"/>
            </a:endParaRPr>
          </a:p>
          <a:p>
            <a:pPr marL="0" marR="0" lvl="0" indent="0" algn="ctr" rtl="0">
              <a:lnSpc>
                <a:spcPct val="100000"/>
              </a:lnSpc>
              <a:spcBef>
                <a:spcPts val="0"/>
              </a:spcBef>
              <a:spcAft>
                <a:spcPts val="0"/>
              </a:spcAft>
              <a:buClr>
                <a:srgbClr val="000000"/>
              </a:buClr>
              <a:buSzPts val="1400"/>
              <a:buFont typeface="Arial"/>
              <a:buNone/>
            </a:pPr>
            <a:r>
              <a:rPr lang="en-GB" sz="1200" i="0" u="none" strike="noStrike" cap="none">
                <a:solidFill>
                  <a:schemeClr val="lt1"/>
                </a:solidFill>
                <a:latin typeface="Poppins"/>
                <a:ea typeface="Poppins"/>
                <a:cs typeface="Poppins"/>
                <a:sym typeface="Poppins"/>
              </a:rPr>
              <a:t>8824329</a:t>
            </a:r>
            <a:endParaRPr sz="1200" i="0" u="none" strike="noStrike" cap="none">
              <a:solidFill>
                <a:schemeClr val="lt1"/>
              </a:solidFill>
              <a:latin typeface="Poppins"/>
              <a:ea typeface="Poppins"/>
              <a:cs typeface="Poppins"/>
              <a:sym typeface="Poppins"/>
            </a:endParaRPr>
          </a:p>
        </p:txBody>
      </p:sp>
      <p:pic>
        <p:nvPicPr>
          <p:cNvPr id="270" name="Google Shape;270;p2"/>
          <p:cNvPicPr preferRelativeResize="0"/>
          <p:nvPr/>
        </p:nvPicPr>
        <p:blipFill rotWithShape="1">
          <a:blip r:embed="rId5">
            <a:alphaModFix/>
          </a:blip>
          <a:srcRect/>
          <a:stretch/>
        </p:blipFill>
        <p:spPr>
          <a:xfrm>
            <a:off x="4864175" y="362863"/>
            <a:ext cx="737625" cy="570110"/>
          </a:xfrm>
          <a:prstGeom prst="rect">
            <a:avLst/>
          </a:prstGeom>
          <a:noFill/>
          <a:ln>
            <a:noFill/>
          </a:ln>
        </p:spPr>
      </p:pic>
      <p:sp>
        <p:nvSpPr>
          <p:cNvPr id="271" name="Google Shape;271;p2"/>
          <p:cNvSpPr txBox="1"/>
          <p:nvPr/>
        </p:nvSpPr>
        <p:spPr>
          <a:xfrm>
            <a:off x="2805063" y="1016725"/>
            <a:ext cx="1708200" cy="554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200" i="0" u="none" strike="noStrike" cap="none">
                <a:solidFill>
                  <a:schemeClr val="lt1"/>
                </a:solidFill>
                <a:latin typeface="Poppins"/>
                <a:ea typeface="Poppins"/>
                <a:cs typeface="Poppins"/>
                <a:sym typeface="Poppins"/>
              </a:rPr>
              <a:t>No. of Members</a:t>
            </a:r>
            <a:endParaRPr sz="1200" i="0" u="none" strike="noStrike" cap="none">
              <a:solidFill>
                <a:schemeClr val="lt1"/>
              </a:solidFill>
              <a:latin typeface="Poppins"/>
              <a:ea typeface="Poppins"/>
              <a:cs typeface="Poppins"/>
              <a:sym typeface="Poppins"/>
            </a:endParaRPr>
          </a:p>
          <a:p>
            <a:pPr marL="0" marR="0" lvl="0" indent="0" algn="ctr" rtl="0">
              <a:lnSpc>
                <a:spcPct val="100000"/>
              </a:lnSpc>
              <a:spcBef>
                <a:spcPts val="0"/>
              </a:spcBef>
              <a:spcAft>
                <a:spcPts val="0"/>
              </a:spcAft>
              <a:buClr>
                <a:srgbClr val="000000"/>
              </a:buClr>
              <a:buSzPts val="1400"/>
              <a:buFont typeface="Arial"/>
              <a:buNone/>
            </a:pPr>
            <a:r>
              <a:rPr lang="en-GB" sz="1200" i="0" u="none" strike="noStrike" cap="none">
                <a:solidFill>
                  <a:schemeClr val="lt1"/>
                </a:solidFill>
                <a:latin typeface="Poppins"/>
                <a:ea typeface="Poppins"/>
                <a:cs typeface="Poppins"/>
                <a:sym typeface="Poppins"/>
              </a:rPr>
              <a:t>47</a:t>
            </a:r>
            <a:endParaRPr sz="1200" i="0" u="none" strike="noStrike" cap="none">
              <a:solidFill>
                <a:schemeClr val="lt1"/>
              </a:solidFill>
              <a:latin typeface="Poppins"/>
              <a:ea typeface="Poppins"/>
              <a:cs typeface="Poppins"/>
              <a:sym typeface="Poppins"/>
            </a:endParaRPr>
          </a:p>
        </p:txBody>
      </p:sp>
      <p:sp>
        <p:nvSpPr>
          <p:cNvPr id="272" name="Google Shape;272;p2"/>
          <p:cNvSpPr txBox="1"/>
          <p:nvPr/>
        </p:nvSpPr>
        <p:spPr>
          <a:xfrm>
            <a:off x="4767825" y="1016725"/>
            <a:ext cx="930300" cy="554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200" i="0" u="none" strike="noStrike" cap="none">
                <a:solidFill>
                  <a:schemeClr val="lt1"/>
                </a:solidFill>
                <a:latin typeface="Poppins"/>
                <a:ea typeface="Poppins"/>
                <a:cs typeface="Poppins"/>
                <a:sym typeface="Poppins"/>
              </a:rPr>
              <a:t>Status</a:t>
            </a:r>
            <a:endParaRPr sz="1200" i="0" u="none" strike="noStrike" cap="none">
              <a:solidFill>
                <a:schemeClr val="lt1"/>
              </a:solidFill>
              <a:latin typeface="Poppins"/>
              <a:ea typeface="Poppins"/>
              <a:cs typeface="Poppins"/>
              <a:sym typeface="Poppins"/>
            </a:endParaRPr>
          </a:p>
          <a:p>
            <a:pPr marL="0" marR="0" lvl="0" indent="0" algn="ctr" rtl="0">
              <a:lnSpc>
                <a:spcPct val="100000"/>
              </a:lnSpc>
              <a:spcBef>
                <a:spcPts val="0"/>
              </a:spcBef>
              <a:spcAft>
                <a:spcPts val="0"/>
              </a:spcAft>
              <a:buClr>
                <a:srgbClr val="000000"/>
              </a:buClr>
              <a:buSzPts val="1400"/>
              <a:buFont typeface="Arial"/>
              <a:buNone/>
            </a:pPr>
            <a:r>
              <a:rPr lang="en-GB" sz="1200" i="0" u="none" strike="noStrike" cap="none">
                <a:solidFill>
                  <a:schemeClr val="lt1"/>
                </a:solidFill>
                <a:latin typeface="Poppins"/>
                <a:ea typeface="Poppins"/>
                <a:cs typeface="Poppins"/>
                <a:sym typeface="Poppins"/>
              </a:rPr>
              <a:t>Active</a:t>
            </a:r>
            <a:endParaRPr sz="1200" i="0" u="none" strike="noStrike" cap="none">
              <a:solidFill>
                <a:schemeClr val="lt1"/>
              </a:solidFill>
              <a:latin typeface="Poppins"/>
              <a:ea typeface="Poppins"/>
              <a:cs typeface="Poppins"/>
              <a:sym typeface="Poppins"/>
            </a:endParaRPr>
          </a:p>
        </p:txBody>
      </p:sp>
      <p:pic>
        <p:nvPicPr>
          <p:cNvPr id="273" name="Google Shape;273;p2"/>
          <p:cNvPicPr preferRelativeResize="0"/>
          <p:nvPr/>
        </p:nvPicPr>
        <p:blipFill rotWithShape="1">
          <a:blip r:embed="rId6">
            <a:alphaModFix/>
          </a:blip>
          <a:srcRect/>
          <a:stretch/>
        </p:blipFill>
        <p:spPr>
          <a:xfrm>
            <a:off x="6351075" y="362866"/>
            <a:ext cx="1293352" cy="737625"/>
          </a:xfrm>
          <a:prstGeom prst="rect">
            <a:avLst/>
          </a:prstGeom>
          <a:noFill/>
          <a:ln>
            <a:noFill/>
          </a:ln>
        </p:spPr>
      </p:pic>
      <p:sp>
        <p:nvSpPr>
          <p:cNvPr id="274" name="Google Shape;274;p2"/>
          <p:cNvSpPr txBox="1"/>
          <p:nvPr/>
        </p:nvSpPr>
        <p:spPr>
          <a:xfrm>
            <a:off x="5952675" y="1093675"/>
            <a:ext cx="23139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a:solidFill>
                  <a:schemeClr val="lt1"/>
                </a:solidFill>
                <a:latin typeface="Poppins"/>
                <a:ea typeface="Poppins"/>
                <a:cs typeface="Poppins"/>
                <a:sym typeface="Poppins"/>
              </a:rPr>
              <a:t>@</a:t>
            </a:r>
            <a:r>
              <a:rPr lang="en-GB" sz="1400" i="0" u="none" strike="noStrike" cap="none">
                <a:solidFill>
                  <a:schemeClr val="lt1"/>
                </a:solidFill>
                <a:latin typeface="Poppins"/>
                <a:ea typeface="Poppins"/>
                <a:cs typeface="Poppins"/>
                <a:sym typeface="Poppins"/>
              </a:rPr>
              <a:t>rotaractclubofapsce</a:t>
            </a:r>
            <a:endParaRPr sz="1400" i="0" u="none" strike="noStrike" cap="none">
              <a:solidFill>
                <a:schemeClr val="lt1"/>
              </a:solidFill>
              <a:latin typeface="Poppins"/>
              <a:ea typeface="Poppins"/>
              <a:cs typeface="Poppins"/>
              <a:sym typeface="Poppins"/>
            </a:endParaRPr>
          </a:p>
        </p:txBody>
      </p:sp>
      <p:sp>
        <p:nvSpPr>
          <p:cNvPr id="275" name="Google Shape;275;p2"/>
          <p:cNvSpPr txBox="1"/>
          <p:nvPr/>
        </p:nvSpPr>
        <p:spPr>
          <a:xfrm>
            <a:off x="5004000" y="1831675"/>
            <a:ext cx="3225900" cy="3268200"/>
          </a:xfrm>
          <a:prstGeom prst="rect">
            <a:avLst/>
          </a:prstGeom>
          <a:noFill/>
          <a:ln>
            <a:noFill/>
          </a:ln>
        </p:spPr>
        <p:txBody>
          <a:bodyPr spcFirstLastPara="1" wrap="square" lIns="91425" tIns="91425" rIns="91425" bIns="91425" anchor="t" anchorCtr="0">
            <a:normAutofit lnSpcReduction="10000"/>
          </a:bodyPr>
          <a:lstStyle/>
          <a:p>
            <a:pPr marL="0" marR="0" lvl="0" indent="0" algn="l" rtl="0">
              <a:lnSpc>
                <a:spcPct val="100000"/>
              </a:lnSpc>
              <a:spcBef>
                <a:spcPts val="0"/>
              </a:spcBef>
              <a:spcAft>
                <a:spcPts val="0"/>
              </a:spcAft>
              <a:buClr>
                <a:srgbClr val="000000"/>
              </a:buClr>
              <a:buSzPts val="1300"/>
              <a:buFont typeface="Arial"/>
              <a:buNone/>
            </a:pP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Treasurer : Rtr Arun K S </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                 Rtr Lakshmi B R</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                 Rtr Suhaan S</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Community-Service Director :</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                 Rtr Praveen Kumar N</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                 Rtr Inchara Dayananda</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                 Rtr Deepa S</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Club-service Director :</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                  Rtr Harshith S</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                  Rtr Arpitha G Gowda</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                  Rtr Muchumari Pravallika</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 </a:t>
            </a:r>
            <a:endParaRPr sz="1300" i="0" u="none" strike="noStrike" cap="none">
              <a:solidFill>
                <a:schemeClr val="lt1"/>
              </a:solidFill>
              <a:latin typeface="Poppins"/>
              <a:ea typeface="Poppins"/>
              <a:cs typeface="Poppins"/>
              <a:sym typeface="Poppins"/>
            </a:endParaRPr>
          </a:p>
        </p:txBody>
      </p:sp>
      <p:sp>
        <p:nvSpPr>
          <p:cNvPr id="276" name="Google Shape;276;p2"/>
          <p:cNvSpPr txBox="1"/>
          <p:nvPr/>
        </p:nvSpPr>
        <p:spPr>
          <a:xfrm>
            <a:off x="657625" y="1831675"/>
            <a:ext cx="4485600" cy="3051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GB" sz="1500" b="1" i="0" u="none" strike="noStrike" cap="none">
                <a:solidFill>
                  <a:schemeClr val="lt1"/>
                </a:solidFill>
                <a:latin typeface="Poppins"/>
                <a:ea typeface="Poppins"/>
                <a:cs typeface="Poppins"/>
                <a:sym typeface="Poppins"/>
              </a:rPr>
              <a:t>Board of Directors :</a:t>
            </a:r>
            <a:endParaRPr sz="1500" b="1"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President : Rtr Sindhu K P</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Vice - President : Rtr Bhuvan S M</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Secretary : Rtr Mrudula Polur</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a:solidFill>
                  <a:schemeClr val="lt1"/>
                </a:solidFill>
                <a:latin typeface="Poppins"/>
                <a:ea typeface="Poppins"/>
                <a:cs typeface="Poppins"/>
                <a:sym typeface="Poppins"/>
              </a:rPr>
              <a:t>Joint</a:t>
            </a:r>
            <a:r>
              <a:rPr lang="en-GB" sz="1300" i="0" u="none" strike="noStrike" cap="none">
                <a:solidFill>
                  <a:schemeClr val="lt1"/>
                </a:solidFill>
                <a:latin typeface="Poppins"/>
                <a:ea typeface="Poppins"/>
                <a:cs typeface="Poppins"/>
                <a:sym typeface="Poppins"/>
              </a:rPr>
              <a:t> - Secretary : Rtr K Shamantadas Devaru</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Public Image : Rtr Gagan Ganesh</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                      Rtr Mohith Kumar S S</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300" i="0" u="none" strike="noStrike" cap="none">
                <a:solidFill>
                  <a:schemeClr val="lt1"/>
                </a:solidFill>
                <a:latin typeface="Poppins"/>
                <a:ea typeface="Poppins"/>
                <a:cs typeface="Poppins"/>
                <a:sym typeface="Poppins"/>
              </a:rPr>
              <a:t>                      Rtr Samantha V</a:t>
            </a:r>
            <a:endParaRPr sz="13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400"/>
              <a:buFont typeface="Arial"/>
              <a:buNone/>
            </a:pPr>
            <a:endParaRPr sz="1400" i="0" u="none" strike="noStrike" cap="none">
              <a:solidFill>
                <a:schemeClr val="lt1"/>
              </a:solidFill>
              <a:latin typeface="Poppins"/>
              <a:ea typeface="Poppins"/>
              <a:cs typeface="Poppins"/>
              <a:sym typeface="Poppins"/>
            </a:endParaRPr>
          </a:p>
        </p:txBody>
      </p:sp>
      <p:pic>
        <p:nvPicPr>
          <p:cNvPr id="277" name="Google Shape;277;p2"/>
          <p:cNvPicPr preferRelativeResize="0"/>
          <p:nvPr/>
        </p:nvPicPr>
        <p:blipFill rotWithShape="1">
          <a:blip r:embed="rId7">
            <a:alphaModFix/>
          </a:blip>
          <a:srcRect l="54457"/>
          <a:stretch/>
        </p:blipFill>
        <p:spPr>
          <a:xfrm rot="-5400000">
            <a:off x="7870455" y="1023483"/>
            <a:ext cx="1665244" cy="914100"/>
          </a:xfrm>
          <a:prstGeom prst="rect">
            <a:avLst/>
          </a:prstGeom>
          <a:noFill/>
          <a:ln>
            <a:noFill/>
          </a:ln>
        </p:spPr>
      </p:pic>
      <p:pic>
        <p:nvPicPr>
          <p:cNvPr id="13" name="Google Shape;261;p1">
            <a:extLst>
              <a:ext uri="{FF2B5EF4-FFF2-40B4-BE49-F238E27FC236}">
                <a16:creationId xmlns:a16="http://schemas.microsoft.com/office/drawing/2014/main" id="{A8543393-09D0-4E69-89D7-CDDE128595FD}"/>
              </a:ext>
            </a:extLst>
          </p:cNvPr>
          <p:cNvPicPr preferRelativeResize="0"/>
          <p:nvPr/>
        </p:nvPicPr>
        <p:blipFill rotWithShape="1">
          <a:blip r:embed="rId8">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pic>
        <p:nvPicPr>
          <p:cNvPr id="426" name="Google Shape;426;g11dff7ef8de_1_155"/>
          <p:cNvPicPr preferRelativeResize="0"/>
          <p:nvPr/>
        </p:nvPicPr>
        <p:blipFill>
          <a:blip r:embed="rId3">
            <a:alphaModFix/>
          </a:blip>
          <a:stretch>
            <a:fillRect/>
          </a:stretch>
        </p:blipFill>
        <p:spPr>
          <a:xfrm>
            <a:off x="1896825" y="279725"/>
            <a:ext cx="5350341" cy="3009576"/>
          </a:xfrm>
          <a:prstGeom prst="rect">
            <a:avLst/>
          </a:prstGeom>
          <a:noFill/>
          <a:ln w="38100" cap="flat" cmpd="sng">
            <a:solidFill>
              <a:schemeClr val="dk2"/>
            </a:solidFill>
            <a:prstDash val="solid"/>
            <a:round/>
            <a:headEnd type="none" w="sm" len="sm"/>
            <a:tailEnd type="none" w="sm" len="sm"/>
          </a:ln>
        </p:spPr>
      </p:pic>
      <p:graphicFrame>
        <p:nvGraphicFramePr>
          <p:cNvPr id="428" name="Google Shape;428;g11dff7ef8de_1_155"/>
          <p:cNvGraphicFramePr/>
          <p:nvPr/>
        </p:nvGraphicFramePr>
        <p:xfrm>
          <a:off x="819625" y="3576200"/>
          <a:ext cx="7239000" cy="1249650"/>
        </p:xfrm>
        <a:graphic>
          <a:graphicData uri="http://schemas.openxmlformats.org/drawingml/2006/table">
            <a:tbl>
              <a:tblPr>
                <a:noFill/>
                <a:tableStyleId>{0CE9A478-2C72-400A-AA81-73D9F1A60A5D}</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             Event date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     27th February 2022</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1"/>
                          </a:solidFill>
                          <a:latin typeface="Poppins"/>
                          <a:ea typeface="Poppins"/>
                          <a:cs typeface="Poppins"/>
                          <a:sym typeface="Poppins"/>
                        </a:rPr>
                        <a:t>Location :</a:t>
                      </a:r>
                      <a:endParaRPr>
                        <a:solidFill>
                          <a:schemeClr val="lt1"/>
                        </a:solidFill>
                        <a:latin typeface="Poppins"/>
                        <a:ea typeface="Poppins"/>
                        <a:cs typeface="Poppins"/>
                        <a:sym typeface="Poppins"/>
                      </a:endParaRPr>
                    </a:p>
                    <a:p>
                      <a:pPr marL="0" lvl="0" indent="0" algn="ctr" rtl="0">
                        <a:spcBef>
                          <a:spcPts val="0"/>
                        </a:spcBef>
                        <a:spcAft>
                          <a:spcPts val="0"/>
                        </a:spcAft>
                        <a:buNone/>
                      </a:pPr>
                      <a:r>
                        <a:rPr lang="en-GB">
                          <a:solidFill>
                            <a:schemeClr val="lt1"/>
                          </a:solidFill>
                          <a:latin typeface="Poppins"/>
                          <a:ea typeface="Poppins"/>
                          <a:cs typeface="Poppins"/>
                          <a:sym typeface="Poppins"/>
                        </a:rPr>
                        <a:t>Uttarahalli UPHC</a:t>
                      </a:r>
                      <a:endParaRPr>
                        <a:solidFill>
                          <a:schemeClr val="lt1"/>
                        </a:solidFill>
                        <a:latin typeface="Poppins"/>
                        <a:ea typeface="Poppins"/>
                        <a:cs typeface="Poppins"/>
                        <a:sym typeface="Poppins"/>
                      </a:endParaRPr>
                    </a:p>
                    <a:p>
                      <a:pPr marL="0" lvl="0" indent="0" algn="ctr" rtl="0">
                        <a:spcBef>
                          <a:spcPts val="0"/>
                        </a:spcBef>
                        <a:spcAft>
                          <a:spcPts val="0"/>
                        </a:spcAft>
                        <a:buNone/>
                      </a:pPr>
                      <a:r>
                        <a:rPr lang="en-GB">
                          <a:solidFill>
                            <a:schemeClr val="lt1"/>
                          </a:solidFill>
                          <a:latin typeface="Poppins"/>
                          <a:ea typeface="Poppins"/>
                          <a:cs typeface="Poppins"/>
                          <a:sym typeface="Poppins"/>
                        </a:rPr>
                        <a:t>Yelachenahalli UPHC</a:t>
                      </a:r>
                      <a:endParaRPr>
                        <a:solidFill>
                          <a:schemeClr val="lt1"/>
                        </a:solidFill>
                        <a:latin typeface="Poppins"/>
                        <a:ea typeface="Poppins"/>
                        <a:cs typeface="Poppins"/>
                        <a:sym typeface="Poppins"/>
                      </a:endParaRPr>
                    </a:p>
                    <a:p>
                      <a:pPr marL="0" lvl="0" indent="0" algn="ctr" rtl="0">
                        <a:spcBef>
                          <a:spcPts val="0"/>
                        </a:spcBef>
                        <a:spcAft>
                          <a:spcPts val="0"/>
                        </a:spcAft>
                        <a:buNone/>
                      </a:pPr>
                      <a:r>
                        <a:rPr lang="en-GB">
                          <a:solidFill>
                            <a:schemeClr val="lt1"/>
                          </a:solidFill>
                          <a:latin typeface="Poppins"/>
                          <a:ea typeface="Poppins"/>
                          <a:cs typeface="Poppins"/>
                          <a:sym typeface="Poppins"/>
                        </a:rPr>
                        <a:t>Koramangala UPHC</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en-GB">
                          <a:solidFill>
                            <a:schemeClr val="lt1"/>
                          </a:solidFill>
                          <a:latin typeface="Poppins"/>
                          <a:ea typeface="Poppins"/>
                          <a:cs typeface="Poppins"/>
                          <a:sym typeface="Poppins"/>
                        </a:rPr>
                        <a:t>Total Hours spent :</a:t>
                      </a:r>
                      <a:endParaRPr>
                        <a:solidFill>
                          <a:schemeClr val="lt1"/>
                        </a:solidFill>
                        <a:latin typeface="Poppins"/>
                        <a:ea typeface="Poppins"/>
                        <a:cs typeface="Poppins"/>
                        <a:sym typeface="Poppins"/>
                      </a:endParaRPr>
                    </a:p>
                    <a:p>
                      <a:pPr marL="0" lvl="0" indent="0" algn="ctr" rtl="0">
                        <a:spcBef>
                          <a:spcPts val="0"/>
                        </a:spcBef>
                        <a:spcAft>
                          <a:spcPts val="0"/>
                        </a:spcAft>
                        <a:buNone/>
                      </a:pPr>
                      <a:r>
                        <a:rPr lang="en-GB">
                          <a:solidFill>
                            <a:schemeClr val="lt1"/>
                          </a:solidFill>
                          <a:latin typeface="Poppins"/>
                          <a:ea typeface="Poppins"/>
                          <a:cs typeface="Poppins"/>
                          <a:sym typeface="Poppins"/>
                        </a:rPr>
                        <a:t>6 hours  </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txBody>
                  <a:tcPr marL="91425" marR="91425" marT="91425" marB="91425">
                    <a:lnL w="28575" cap="flat" cmpd="sng">
                      <a:solidFill>
                        <a:schemeClr val="dk2"/>
                      </a:solidFill>
                      <a:prstDash val="solid"/>
                      <a:round/>
                      <a:headEnd type="none" w="sm" len="sm"/>
                      <a:tailEnd type="none" w="sm" len="sm"/>
                    </a:lnL>
                    <a:lnR w="28575" cap="flat" cmpd="sng">
                      <a:solidFill>
                        <a:schemeClr val="dk2"/>
                      </a:solidFill>
                      <a:prstDash val="solid"/>
                      <a:round/>
                      <a:headEnd type="none" w="sm" len="sm"/>
                      <a:tailEnd type="none" w="sm" len="sm"/>
                    </a:lnR>
                    <a:lnT w="28575" cap="flat" cmpd="sng">
                      <a:solidFill>
                        <a:schemeClr val="dk2"/>
                      </a:solidFill>
                      <a:prstDash val="solid"/>
                      <a:round/>
                      <a:headEnd type="none" w="sm" len="sm"/>
                      <a:tailEnd type="none" w="sm" len="sm"/>
                    </a:lnT>
                    <a:lnB w="28575"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pic>
        <p:nvPicPr>
          <p:cNvPr id="5" name="Google Shape;285;p3">
            <a:extLst>
              <a:ext uri="{FF2B5EF4-FFF2-40B4-BE49-F238E27FC236}">
                <a16:creationId xmlns:a16="http://schemas.microsoft.com/office/drawing/2014/main" id="{1AF2BE9A-C830-4CD0-A631-DAAD18B1EEF8}"/>
              </a:ext>
            </a:extLst>
          </p:cNvPr>
          <p:cNvPicPr preferRelativeResize="0"/>
          <p:nvPr/>
        </p:nvPicPr>
        <p:blipFill rotWithShape="1">
          <a:blip r:embed="rId4">
            <a:alphaModFix/>
          </a:blip>
          <a:srcRect l="56588"/>
          <a:stretch/>
        </p:blipFill>
        <p:spPr>
          <a:xfrm rot="-5400000">
            <a:off x="7888746" y="1506029"/>
            <a:ext cx="1587336" cy="914100"/>
          </a:xfrm>
          <a:prstGeom prst="rect">
            <a:avLst/>
          </a:prstGeom>
          <a:noFill/>
          <a:ln>
            <a:noFill/>
          </a:ln>
        </p:spPr>
      </p:pic>
      <p:pic>
        <p:nvPicPr>
          <p:cNvPr id="6" name="Google Shape;261;p1">
            <a:extLst>
              <a:ext uri="{FF2B5EF4-FFF2-40B4-BE49-F238E27FC236}">
                <a16:creationId xmlns:a16="http://schemas.microsoft.com/office/drawing/2014/main" id="{852E8B33-FF08-47EE-995F-96D5B63AD9AB}"/>
              </a:ext>
            </a:extLst>
          </p:cNvPr>
          <p:cNvPicPr preferRelativeResize="0"/>
          <p:nvPr/>
        </p:nvPicPr>
        <p:blipFill rotWithShape="1">
          <a:blip r:embed="rId5">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sp>
        <p:nvSpPr>
          <p:cNvPr id="433" name="Google Shape;433;g11dff7ef8de_1_185"/>
          <p:cNvSpPr txBox="1">
            <a:spLocks noGrp="1"/>
          </p:cNvSpPr>
          <p:nvPr>
            <p:ph type="body" idx="1"/>
          </p:nvPr>
        </p:nvSpPr>
        <p:spPr>
          <a:xfrm>
            <a:off x="1321675" y="1169400"/>
            <a:ext cx="6020100" cy="1903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400">
                <a:latin typeface="Poppins"/>
                <a:ea typeface="Poppins"/>
                <a:cs typeface="Poppins"/>
                <a:sym typeface="Poppins"/>
              </a:rPr>
              <a:t>Rotaract Club of Koramangala in collaboration with Rotary Bangalore Koramangala</a:t>
            </a:r>
            <a:endParaRPr sz="1400">
              <a:latin typeface="Poppins"/>
              <a:ea typeface="Poppins"/>
              <a:cs typeface="Poppins"/>
              <a:sym typeface="Poppins"/>
            </a:endParaRPr>
          </a:p>
          <a:p>
            <a:pPr marL="0" lvl="0" indent="0" algn="l" rtl="0">
              <a:spcBef>
                <a:spcPts val="0"/>
              </a:spcBef>
              <a:spcAft>
                <a:spcPts val="0"/>
              </a:spcAft>
              <a:buNone/>
            </a:pPr>
            <a:endParaRPr sz="1400">
              <a:latin typeface="Poppins"/>
              <a:ea typeface="Poppins"/>
              <a:cs typeface="Poppins"/>
              <a:sym typeface="Poppins"/>
            </a:endParaRPr>
          </a:p>
          <a:p>
            <a:pPr marL="0" lvl="0" indent="0" algn="l" rtl="0">
              <a:spcBef>
                <a:spcPts val="0"/>
              </a:spcBef>
              <a:spcAft>
                <a:spcPts val="0"/>
              </a:spcAft>
              <a:buNone/>
            </a:pPr>
            <a:r>
              <a:rPr lang="en-GB" sz="1400">
                <a:latin typeface="Poppins"/>
                <a:ea typeface="Poppins"/>
                <a:cs typeface="Poppins"/>
                <a:sym typeface="Poppins"/>
              </a:rPr>
              <a:t>In order to mark National Immunization Day also known as the Pulse Polio Immunization Programme,💉 welcomes all volunteer towards the noble cause to contribute towards creating a Polio Free World.</a:t>
            </a:r>
            <a:endParaRPr sz="1400">
              <a:latin typeface="Poppins"/>
              <a:ea typeface="Poppins"/>
              <a:cs typeface="Poppins"/>
              <a:sym typeface="Poppins"/>
            </a:endParaRPr>
          </a:p>
        </p:txBody>
      </p:sp>
      <p:sp>
        <p:nvSpPr>
          <p:cNvPr id="435" name="Google Shape;435;g11dff7ef8de_1_185"/>
          <p:cNvSpPr txBox="1"/>
          <p:nvPr/>
        </p:nvSpPr>
        <p:spPr>
          <a:xfrm>
            <a:off x="1321675" y="3165925"/>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No. of Attendees : 17</a:t>
            </a:r>
            <a:endParaRPr>
              <a:solidFill>
                <a:schemeClr val="lt1"/>
              </a:solidFill>
              <a:latin typeface="Poppins"/>
              <a:ea typeface="Poppins"/>
              <a:cs typeface="Poppins"/>
              <a:sym typeface="Poppins"/>
            </a:endParaRPr>
          </a:p>
        </p:txBody>
      </p:sp>
      <p:sp>
        <p:nvSpPr>
          <p:cNvPr id="436" name="Google Shape;436;g11dff7ef8de_1_185"/>
          <p:cNvSpPr txBox="1"/>
          <p:nvPr/>
        </p:nvSpPr>
        <p:spPr>
          <a:xfrm>
            <a:off x="1321675" y="3589700"/>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Funds Spent :  NIL</a:t>
            </a:r>
            <a:endParaRPr>
              <a:solidFill>
                <a:schemeClr val="lt1"/>
              </a:solidFill>
              <a:latin typeface="Poppins"/>
              <a:ea typeface="Poppins"/>
              <a:cs typeface="Poppins"/>
              <a:sym typeface="Poppins"/>
            </a:endParaRPr>
          </a:p>
        </p:txBody>
      </p:sp>
      <p:pic>
        <p:nvPicPr>
          <p:cNvPr id="6" name="Google Shape;285;p3">
            <a:extLst>
              <a:ext uri="{FF2B5EF4-FFF2-40B4-BE49-F238E27FC236}">
                <a16:creationId xmlns:a16="http://schemas.microsoft.com/office/drawing/2014/main" id="{B7EB4A76-E165-40EA-B538-552904A216CB}"/>
              </a:ext>
            </a:extLst>
          </p:cNvPr>
          <p:cNvPicPr preferRelativeResize="0"/>
          <p:nvPr/>
        </p:nvPicPr>
        <p:blipFill rotWithShape="1">
          <a:blip r:embed="rId3">
            <a:alphaModFix/>
          </a:blip>
          <a:srcRect l="56588"/>
          <a:stretch/>
        </p:blipFill>
        <p:spPr>
          <a:xfrm rot="-5400000">
            <a:off x="7888746" y="1506029"/>
            <a:ext cx="1587336" cy="914100"/>
          </a:xfrm>
          <a:prstGeom prst="rect">
            <a:avLst/>
          </a:prstGeom>
          <a:noFill/>
          <a:ln>
            <a:noFill/>
          </a:ln>
        </p:spPr>
      </p:pic>
      <p:pic>
        <p:nvPicPr>
          <p:cNvPr id="7" name="Google Shape;261;p1">
            <a:extLst>
              <a:ext uri="{FF2B5EF4-FFF2-40B4-BE49-F238E27FC236}">
                <a16:creationId xmlns:a16="http://schemas.microsoft.com/office/drawing/2014/main" id="{9602681A-DC85-494F-A7E4-7BE02B47FC58}"/>
              </a:ext>
            </a:extLst>
          </p:cNvPr>
          <p:cNvPicPr preferRelativeResize="0"/>
          <p:nvPr/>
        </p:nvPicPr>
        <p:blipFill rotWithShape="1">
          <a:blip r:embed="rId4">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pic>
        <p:nvPicPr>
          <p:cNvPr id="441" name="Google Shape;441;g11dff7ef8de_1_196"/>
          <p:cNvPicPr preferRelativeResize="0"/>
          <p:nvPr/>
        </p:nvPicPr>
        <p:blipFill>
          <a:blip r:embed="rId3">
            <a:alphaModFix/>
          </a:blip>
          <a:stretch>
            <a:fillRect/>
          </a:stretch>
        </p:blipFill>
        <p:spPr>
          <a:xfrm>
            <a:off x="1168425" y="724175"/>
            <a:ext cx="2823000" cy="3997149"/>
          </a:xfrm>
          <a:prstGeom prst="rect">
            <a:avLst/>
          </a:prstGeom>
          <a:noFill/>
          <a:ln w="38100" cap="flat" cmpd="sng">
            <a:solidFill>
              <a:schemeClr val="dk2"/>
            </a:solidFill>
            <a:prstDash val="solid"/>
            <a:round/>
            <a:headEnd type="none" w="sm" len="sm"/>
            <a:tailEnd type="none" w="sm" len="sm"/>
          </a:ln>
        </p:spPr>
      </p:pic>
      <p:sp>
        <p:nvSpPr>
          <p:cNvPr id="443" name="Google Shape;443;g11dff7ef8de_1_196"/>
          <p:cNvSpPr txBox="1"/>
          <p:nvPr/>
        </p:nvSpPr>
        <p:spPr>
          <a:xfrm>
            <a:off x="4300763" y="743525"/>
            <a:ext cx="34230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 SWACHH BHARATH ABHIYANA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"PAVITRA PARISARA SAMMILANA" </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p:txBody>
      </p:sp>
      <p:sp>
        <p:nvSpPr>
          <p:cNvPr id="444" name="Google Shape;444;g11dff7ef8de_1_196"/>
          <p:cNvSpPr txBox="1"/>
          <p:nvPr/>
        </p:nvSpPr>
        <p:spPr>
          <a:xfrm>
            <a:off x="4300775" y="1768450"/>
            <a:ext cx="3423000" cy="190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The main objective of this initiative is to create awareness among the local villagers of Agara &amp; Kaglipura about  SWACHH BHARATH ABHIYANA</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&amp; Conversation of Water Bodies Around the villages. ( We recently has done Lake Cleanathon drive ) </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p:txBody>
      </p:sp>
      <p:pic>
        <p:nvPicPr>
          <p:cNvPr id="6" name="Google Shape;285;p3">
            <a:extLst>
              <a:ext uri="{FF2B5EF4-FFF2-40B4-BE49-F238E27FC236}">
                <a16:creationId xmlns:a16="http://schemas.microsoft.com/office/drawing/2014/main" id="{ED11C3D2-A96A-4E9C-9F44-82FB058A3D24}"/>
              </a:ext>
            </a:extLst>
          </p:cNvPr>
          <p:cNvPicPr preferRelativeResize="0"/>
          <p:nvPr/>
        </p:nvPicPr>
        <p:blipFill rotWithShape="1">
          <a:blip r:embed="rId4">
            <a:alphaModFix/>
          </a:blip>
          <a:srcRect l="56588"/>
          <a:stretch/>
        </p:blipFill>
        <p:spPr>
          <a:xfrm rot="-5400000">
            <a:off x="7888746" y="1506029"/>
            <a:ext cx="1587336" cy="914100"/>
          </a:xfrm>
          <a:prstGeom prst="rect">
            <a:avLst/>
          </a:prstGeom>
          <a:noFill/>
          <a:ln>
            <a:noFill/>
          </a:ln>
        </p:spPr>
      </p:pic>
      <p:pic>
        <p:nvPicPr>
          <p:cNvPr id="7" name="Google Shape;261;p1">
            <a:extLst>
              <a:ext uri="{FF2B5EF4-FFF2-40B4-BE49-F238E27FC236}">
                <a16:creationId xmlns:a16="http://schemas.microsoft.com/office/drawing/2014/main" id="{8EF086C7-39CD-4C9A-AD69-1785FF3DA0A2}"/>
              </a:ext>
            </a:extLst>
          </p:cNvPr>
          <p:cNvPicPr preferRelativeResize="0"/>
          <p:nvPr/>
        </p:nvPicPr>
        <p:blipFill rotWithShape="1">
          <a:blip r:embed="rId5">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48"/>
        <p:cNvGrpSpPr/>
        <p:nvPr/>
      </p:nvGrpSpPr>
      <p:grpSpPr>
        <a:xfrm>
          <a:off x="0" y="0"/>
          <a:ext cx="0" cy="0"/>
          <a:chOff x="0" y="0"/>
          <a:chExt cx="0" cy="0"/>
        </a:xfrm>
      </p:grpSpPr>
      <p:sp>
        <p:nvSpPr>
          <p:cNvPr id="449" name="Google Shape;449;g11dff7ef8de_1_207"/>
          <p:cNvSpPr txBox="1">
            <a:spLocks noGrp="1"/>
          </p:cNvSpPr>
          <p:nvPr>
            <p:ph type="body" idx="1"/>
          </p:nvPr>
        </p:nvSpPr>
        <p:spPr>
          <a:xfrm>
            <a:off x="1224925" y="410400"/>
            <a:ext cx="6531600" cy="33855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GB" sz="1400">
                <a:latin typeface="Poppins"/>
                <a:ea typeface="Poppins"/>
                <a:cs typeface="Poppins"/>
                <a:sym typeface="Poppins"/>
              </a:rPr>
              <a:t> Event date : 6th March 2022</a:t>
            </a:r>
            <a:endParaRPr sz="1400">
              <a:latin typeface="Poppins"/>
              <a:ea typeface="Poppins"/>
              <a:cs typeface="Poppins"/>
              <a:sym typeface="Poppins"/>
            </a:endParaRPr>
          </a:p>
          <a:p>
            <a:pPr marL="0" lvl="0" indent="0" algn="l" rtl="0">
              <a:spcBef>
                <a:spcPts val="0"/>
              </a:spcBef>
              <a:spcAft>
                <a:spcPts val="0"/>
              </a:spcAft>
              <a:buNone/>
            </a:pPr>
            <a:r>
              <a:rPr lang="en-GB" sz="1400">
                <a:latin typeface="Poppins"/>
                <a:ea typeface="Poppins"/>
                <a:cs typeface="Poppins"/>
                <a:sym typeface="Poppins"/>
              </a:rPr>
              <a:t> Time : 7am to 11.30am</a:t>
            </a:r>
            <a:endParaRPr sz="1400">
              <a:latin typeface="Poppins"/>
              <a:ea typeface="Poppins"/>
              <a:cs typeface="Poppins"/>
              <a:sym typeface="Poppins"/>
            </a:endParaRPr>
          </a:p>
          <a:p>
            <a:pPr marL="0" lvl="0" indent="0" algn="l" rtl="0">
              <a:spcBef>
                <a:spcPts val="0"/>
              </a:spcBef>
              <a:spcAft>
                <a:spcPts val="0"/>
              </a:spcAft>
              <a:buNone/>
            </a:pPr>
            <a:endParaRPr sz="1400">
              <a:latin typeface="Poppins"/>
              <a:ea typeface="Poppins"/>
              <a:cs typeface="Poppins"/>
              <a:sym typeface="Poppins"/>
            </a:endParaRPr>
          </a:p>
          <a:p>
            <a:pPr marL="0" lvl="0" indent="0" algn="l" rtl="0">
              <a:spcBef>
                <a:spcPts val="0"/>
              </a:spcBef>
              <a:spcAft>
                <a:spcPts val="0"/>
              </a:spcAft>
              <a:buNone/>
            </a:pPr>
            <a:endParaRPr sz="1400">
              <a:latin typeface="Poppins"/>
              <a:ea typeface="Poppins"/>
              <a:cs typeface="Poppins"/>
              <a:sym typeface="Poppins"/>
            </a:endParaRPr>
          </a:p>
          <a:p>
            <a:pPr marL="0" lvl="0" indent="0" algn="l" rtl="0">
              <a:spcBef>
                <a:spcPts val="0"/>
              </a:spcBef>
              <a:spcAft>
                <a:spcPts val="0"/>
              </a:spcAft>
              <a:buNone/>
            </a:pPr>
            <a:endParaRPr sz="1400">
              <a:latin typeface="Poppins"/>
              <a:ea typeface="Poppins"/>
              <a:cs typeface="Poppins"/>
              <a:sym typeface="Poppins"/>
            </a:endParaRPr>
          </a:p>
          <a:p>
            <a:pPr marL="0" lvl="0" indent="0" algn="l" rtl="0">
              <a:spcBef>
                <a:spcPts val="0"/>
              </a:spcBef>
              <a:spcAft>
                <a:spcPts val="0"/>
              </a:spcAft>
              <a:buNone/>
            </a:pPr>
            <a:r>
              <a:rPr lang="en-GB" sz="1400">
                <a:latin typeface="Poppins"/>
                <a:ea typeface="Poppins"/>
                <a:cs typeface="Poppins"/>
                <a:sym typeface="Poppins"/>
              </a:rPr>
              <a:t>📍 Walkathon Start Point :</a:t>
            </a:r>
            <a:endParaRPr sz="1400">
              <a:latin typeface="Poppins"/>
              <a:ea typeface="Poppins"/>
              <a:cs typeface="Poppins"/>
              <a:sym typeface="Poppins"/>
            </a:endParaRPr>
          </a:p>
          <a:p>
            <a:pPr marL="0" lvl="0" indent="0" algn="l" rtl="0">
              <a:spcBef>
                <a:spcPts val="0"/>
              </a:spcBef>
              <a:spcAft>
                <a:spcPts val="0"/>
              </a:spcAft>
              <a:buNone/>
            </a:pPr>
            <a:r>
              <a:rPr lang="en-GB" sz="1400">
                <a:latin typeface="Poppins"/>
                <a:ea typeface="Poppins"/>
                <a:cs typeface="Poppins"/>
                <a:sym typeface="Poppins"/>
              </a:rPr>
              <a:t>    Kuppareddy Lake </a:t>
            </a:r>
            <a:endParaRPr sz="1400">
              <a:latin typeface="Poppins"/>
              <a:ea typeface="Poppins"/>
              <a:cs typeface="Poppins"/>
              <a:sym typeface="Poppins"/>
            </a:endParaRPr>
          </a:p>
          <a:p>
            <a:pPr marL="0" lvl="0" indent="0" algn="l" rtl="0">
              <a:spcBef>
                <a:spcPts val="0"/>
              </a:spcBef>
              <a:spcAft>
                <a:spcPts val="0"/>
              </a:spcAft>
              <a:buNone/>
            </a:pPr>
            <a:r>
              <a:rPr lang="en-GB" sz="1400">
                <a:latin typeface="Poppins"/>
                <a:ea typeface="Poppins"/>
                <a:cs typeface="Poppins"/>
                <a:sym typeface="Poppins"/>
              </a:rPr>
              <a:t>🔗 Google Maps : https://maps.app.goo.gl/1r6Kf74P4w9owCme8</a:t>
            </a:r>
            <a:endParaRPr sz="1400">
              <a:latin typeface="Poppins"/>
              <a:ea typeface="Poppins"/>
              <a:cs typeface="Poppins"/>
              <a:sym typeface="Poppins"/>
            </a:endParaRPr>
          </a:p>
          <a:p>
            <a:pPr marL="0" lvl="0" indent="0" algn="l" rtl="0">
              <a:spcBef>
                <a:spcPts val="0"/>
              </a:spcBef>
              <a:spcAft>
                <a:spcPts val="0"/>
              </a:spcAft>
              <a:buNone/>
            </a:pPr>
            <a:endParaRPr sz="1400">
              <a:latin typeface="Poppins"/>
              <a:ea typeface="Poppins"/>
              <a:cs typeface="Poppins"/>
              <a:sym typeface="Poppins"/>
            </a:endParaRPr>
          </a:p>
          <a:p>
            <a:pPr marL="0" lvl="0" indent="0" algn="l" rtl="0">
              <a:spcBef>
                <a:spcPts val="0"/>
              </a:spcBef>
              <a:spcAft>
                <a:spcPts val="0"/>
              </a:spcAft>
              <a:buNone/>
            </a:pPr>
            <a:r>
              <a:rPr lang="en-GB" sz="1400">
                <a:latin typeface="Poppins"/>
                <a:ea typeface="Poppins"/>
                <a:cs typeface="Poppins"/>
                <a:sym typeface="Poppins"/>
              </a:rPr>
              <a:t> To </a:t>
            </a:r>
            <a:endParaRPr sz="1400">
              <a:latin typeface="Poppins"/>
              <a:ea typeface="Poppins"/>
              <a:cs typeface="Poppins"/>
              <a:sym typeface="Poppins"/>
            </a:endParaRPr>
          </a:p>
          <a:p>
            <a:pPr marL="0" lvl="0" indent="0" algn="l" rtl="0">
              <a:spcBef>
                <a:spcPts val="0"/>
              </a:spcBef>
              <a:spcAft>
                <a:spcPts val="0"/>
              </a:spcAft>
              <a:buNone/>
            </a:pPr>
            <a:endParaRPr sz="1400">
              <a:latin typeface="Poppins"/>
              <a:ea typeface="Poppins"/>
              <a:cs typeface="Poppins"/>
              <a:sym typeface="Poppins"/>
            </a:endParaRPr>
          </a:p>
          <a:p>
            <a:pPr marL="0" lvl="0" indent="0" algn="l" rtl="0">
              <a:spcBef>
                <a:spcPts val="0"/>
              </a:spcBef>
              <a:spcAft>
                <a:spcPts val="0"/>
              </a:spcAft>
              <a:buNone/>
            </a:pPr>
            <a:r>
              <a:rPr lang="en-GB" sz="1400">
                <a:latin typeface="Poppins"/>
                <a:ea typeface="Poppins"/>
                <a:cs typeface="Poppins"/>
                <a:sym typeface="Poppins"/>
              </a:rPr>
              <a:t>📍Walkathon End Point </a:t>
            </a:r>
            <a:endParaRPr sz="1400">
              <a:latin typeface="Poppins"/>
              <a:ea typeface="Poppins"/>
              <a:cs typeface="Poppins"/>
              <a:sym typeface="Poppins"/>
            </a:endParaRPr>
          </a:p>
          <a:p>
            <a:pPr marL="0" lvl="0" indent="0" algn="l" rtl="0">
              <a:spcBef>
                <a:spcPts val="0"/>
              </a:spcBef>
              <a:spcAft>
                <a:spcPts val="0"/>
              </a:spcAft>
              <a:buNone/>
            </a:pPr>
            <a:r>
              <a:rPr lang="en-GB" sz="1400">
                <a:latin typeface="Poppins"/>
                <a:ea typeface="Poppins"/>
                <a:cs typeface="Poppins"/>
                <a:sym typeface="Poppins"/>
              </a:rPr>
              <a:t>   The Art of living International Center </a:t>
            </a:r>
            <a:endParaRPr sz="1400">
              <a:latin typeface="Poppins"/>
              <a:ea typeface="Poppins"/>
              <a:cs typeface="Poppins"/>
              <a:sym typeface="Poppins"/>
            </a:endParaRPr>
          </a:p>
          <a:p>
            <a:pPr marL="0" lvl="0" indent="0" algn="l" rtl="0">
              <a:spcBef>
                <a:spcPts val="0"/>
              </a:spcBef>
              <a:spcAft>
                <a:spcPts val="0"/>
              </a:spcAft>
              <a:buNone/>
            </a:pPr>
            <a:r>
              <a:rPr lang="en-GB" sz="1400">
                <a:latin typeface="Poppins"/>
                <a:ea typeface="Poppins"/>
                <a:cs typeface="Poppins"/>
                <a:sym typeface="Poppins"/>
              </a:rPr>
              <a:t>   https://maps.app.goo.gl/aMEA1YoKTaw2spmy6</a:t>
            </a:r>
            <a:endParaRPr sz="1400">
              <a:latin typeface="Poppins"/>
              <a:ea typeface="Poppins"/>
              <a:cs typeface="Poppins"/>
              <a:sym typeface="Poppins"/>
            </a:endParaRPr>
          </a:p>
        </p:txBody>
      </p:sp>
      <p:sp>
        <p:nvSpPr>
          <p:cNvPr id="451" name="Google Shape;451;g11dff7ef8de_1_207"/>
          <p:cNvSpPr txBox="1"/>
          <p:nvPr/>
        </p:nvSpPr>
        <p:spPr>
          <a:xfrm>
            <a:off x="1224925" y="4323975"/>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No. of Attendees : 12</a:t>
            </a:r>
            <a:endParaRPr>
              <a:solidFill>
                <a:schemeClr val="lt1"/>
              </a:solidFill>
              <a:latin typeface="Poppins"/>
              <a:ea typeface="Poppins"/>
              <a:cs typeface="Poppins"/>
              <a:sym typeface="Poppins"/>
            </a:endParaRPr>
          </a:p>
        </p:txBody>
      </p:sp>
      <p:sp>
        <p:nvSpPr>
          <p:cNvPr id="452" name="Google Shape;452;g11dff7ef8de_1_207"/>
          <p:cNvSpPr txBox="1"/>
          <p:nvPr/>
        </p:nvSpPr>
        <p:spPr>
          <a:xfrm>
            <a:off x="1224925" y="3923775"/>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Funds Spent :  NIL</a:t>
            </a:r>
            <a:endParaRPr>
              <a:solidFill>
                <a:schemeClr val="lt1"/>
              </a:solidFill>
              <a:latin typeface="Poppins"/>
              <a:ea typeface="Poppins"/>
              <a:cs typeface="Poppins"/>
              <a:sym typeface="Poppins"/>
            </a:endParaRPr>
          </a:p>
        </p:txBody>
      </p:sp>
      <p:pic>
        <p:nvPicPr>
          <p:cNvPr id="6" name="Google Shape;285;p3">
            <a:extLst>
              <a:ext uri="{FF2B5EF4-FFF2-40B4-BE49-F238E27FC236}">
                <a16:creationId xmlns:a16="http://schemas.microsoft.com/office/drawing/2014/main" id="{B6902062-91C1-4D2D-B822-24D21D90B57C}"/>
              </a:ext>
            </a:extLst>
          </p:cNvPr>
          <p:cNvPicPr preferRelativeResize="0"/>
          <p:nvPr/>
        </p:nvPicPr>
        <p:blipFill rotWithShape="1">
          <a:blip r:embed="rId3">
            <a:alphaModFix/>
          </a:blip>
          <a:srcRect l="56588"/>
          <a:stretch/>
        </p:blipFill>
        <p:spPr>
          <a:xfrm rot="-5400000">
            <a:off x="7888746" y="1506029"/>
            <a:ext cx="1587336" cy="914100"/>
          </a:xfrm>
          <a:prstGeom prst="rect">
            <a:avLst/>
          </a:prstGeom>
          <a:noFill/>
          <a:ln>
            <a:noFill/>
          </a:ln>
        </p:spPr>
      </p:pic>
      <p:pic>
        <p:nvPicPr>
          <p:cNvPr id="7" name="Google Shape;261;p1">
            <a:extLst>
              <a:ext uri="{FF2B5EF4-FFF2-40B4-BE49-F238E27FC236}">
                <a16:creationId xmlns:a16="http://schemas.microsoft.com/office/drawing/2014/main" id="{BF964BB9-678E-4C97-A248-88FD0153425F}"/>
              </a:ext>
            </a:extLst>
          </p:cNvPr>
          <p:cNvPicPr preferRelativeResize="0"/>
          <p:nvPr/>
        </p:nvPicPr>
        <p:blipFill rotWithShape="1">
          <a:blip r:embed="rId4">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8" name="Google Shape;458;g123a368fd65_0_21"/>
          <p:cNvSpPr txBox="1"/>
          <p:nvPr/>
        </p:nvSpPr>
        <p:spPr>
          <a:xfrm>
            <a:off x="2090400" y="1063550"/>
            <a:ext cx="5280900" cy="7389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endParaRPr sz="1800">
              <a:solidFill>
                <a:schemeClr val="lt1"/>
              </a:solidFill>
              <a:latin typeface="Montserrat"/>
              <a:ea typeface="Montserrat"/>
              <a:cs typeface="Montserrat"/>
              <a:sym typeface="Montserrat"/>
            </a:endParaRPr>
          </a:p>
          <a:p>
            <a:pPr marL="0" lvl="0" indent="0" algn="l" rtl="0">
              <a:spcBef>
                <a:spcPts val="0"/>
              </a:spcBef>
              <a:spcAft>
                <a:spcPts val="0"/>
              </a:spcAft>
              <a:buNone/>
            </a:pPr>
            <a:endParaRPr sz="1800">
              <a:solidFill>
                <a:schemeClr val="lt1"/>
              </a:solidFill>
              <a:latin typeface="Montserrat"/>
              <a:ea typeface="Montserrat"/>
              <a:cs typeface="Montserrat"/>
              <a:sym typeface="Montserrat"/>
            </a:endParaRPr>
          </a:p>
        </p:txBody>
      </p:sp>
      <p:pic>
        <p:nvPicPr>
          <p:cNvPr id="459" name="Google Shape;459;g123a368fd65_0_21"/>
          <p:cNvPicPr preferRelativeResize="0"/>
          <p:nvPr/>
        </p:nvPicPr>
        <p:blipFill>
          <a:blip r:embed="rId3">
            <a:alphaModFix/>
          </a:blip>
          <a:stretch>
            <a:fillRect/>
          </a:stretch>
        </p:blipFill>
        <p:spPr>
          <a:xfrm>
            <a:off x="1130513" y="905763"/>
            <a:ext cx="4761875" cy="2142850"/>
          </a:xfrm>
          <a:prstGeom prst="rect">
            <a:avLst/>
          </a:prstGeom>
          <a:noFill/>
          <a:ln>
            <a:noFill/>
          </a:ln>
        </p:spPr>
      </p:pic>
      <p:sp>
        <p:nvSpPr>
          <p:cNvPr id="460" name="Google Shape;460;g123a368fd65_0_21"/>
          <p:cNvSpPr txBox="1"/>
          <p:nvPr/>
        </p:nvSpPr>
        <p:spPr>
          <a:xfrm>
            <a:off x="1540300" y="660125"/>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461" name="Google Shape;461;g123a368fd65_0_21"/>
          <p:cNvSpPr txBox="1"/>
          <p:nvPr/>
        </p:nvSpPr>
        <p:spPr>
          <a:xfrm>
            <a:off x="871000" y="3988275"/>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462" name="Google Shape;462;g123a368fd65_0_21"/>
          <p:cNvSpPr txBox="1"/>
          <p:nvPr/>
        </p:nvSpPr>
        <p:spPr>
          <a:xfrm>
            <a:off x="1029675" y="3303375"/>
            <a:ext cx="5122200" cy="1770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GB" sz="1200">
                <a:solidFill>
                  <a:schemeClr val="lt1"/>
                </a:solidFill>
                <a:latin typeface="Poppins"/>
                <a:ea typeface="Poppins"/>
                <a:cs typeface="Poppins"/>
                <a:sym typeface="Poppins"/>
              </a:rPr>
              <a:t>The event began by welcoming the Rotary Action Group of AB Rotarians.</a:t>
            </a:r>
            <a:endParaRPr sz="1200">
              <a:solidFill>
                <a:schemeClr val="lt1"/>
              </a:solidFill>
              <a:latin typeface="Poppins"/>
              <a:ea typeface="Poppins"/>
              <a:cs typeface="Poppins"/>
              <a:sym typeface="Poppins"/>
            </a:endParaRPr>
          </a:p>
          <a:p>
            <a:pPr marL="0" lvl="0" indent="0" algn="l" rtl="0">
              <a:lnSpc>
                <a:spcPct val="115000"/>
              </a:lnSpc>
              <a:spcBef>
                <a:spcPts val="1200"/>
              </a:spcBef>
              <a:spcAft>
                <a:spcPts val="0"/>
              </a:spcAft>
              <a:buNone/>
            </a:pPr>
            <a:r>
              <a:rPr lang="en-GB" sz="1200">
                <a:solidFill>
                  <a:schemeClr val="lt1"/>
                </a:solidFill>
                <a:latin typeface="Poppins"/>
                <a:ea typeface="Poppins"/>
                <a:cs typeface="Poppins"/>
                <a:sym typeface="Poppins"/>
              </a:rPr>
              <a:t>The event included blood donation from wilful volunteers, eye screening, distribution of masks and a program was conducted on menstrual Hygiene for the rural school children.</a:t>
            </a:r>
            <a:endParaRPr sz="1200">
              <a:solidFill>
                <a:schemeClr val="lt1"/>
              </a:solidFill>
              <a:latin typeface="Poppins"/>
              <a:ea typeface="Poppins"/>
              <a:cs typeface="Poppins"/>
              <a:sym typeface="Poppins"/>
            </a:endParaRPr>
          </a:p>
          <a:p>
            <a:pPr marL="0" lvl="0" indent="0" algn="l" rtl="0">
              <a:spcBef>
                <a:spcPts val="1200"/>
              </a:spcBef>
              <a:spcAft>
                <a:spcPts val="0"/>
              </a:spcAft>
              <a:buNone/>
            </a:pPr>
            <a:endParaRPr>
              <a:solidFill>
                <a:schemeClr val="lt1"/>
              </a:solidFill>
              <a:latin typeface="Poppins"/>
              <a:ea typeface="Poppins"/>
              <a:cs typeface="Poppins"/>
              <a:sym typeface="Poppins"/>
            </a:endParaRPr>
          </a:p>
        </p:txBody>
      </p:sp>
      <p:sp>
        <p:nvSpPr>
          <p:cNvPr id="463" name="Google Shape;463;g123a368fd65_0_21"/>
          <p:cNvSpPr txBox="1"/>
          <p:nvPr/>
        </p:nvSpPr>
        <p:spPr>
          <a:xfrm>
            <a:off x="1130525" y="227050"/>
            <a:ext cx="4358400" cy="538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2300" b="1">
                <a:solidFill>
                  <a:schemeClr val="lt1"/>
                </a:solidFill>
                <a:latin typeface="Poppins"/>
                <a:ea typeface="Poppins"/>
                <a:cs typeface="Poppins"/>
                <a:sym typeface="Poppins"/>
              </a:rPr>
              <a:t>Blood Donation</a:t>
            </a:r>
            <a:endParaRPr sz="2600" b="1">
              <a:solidFill>
                <a:schemeClr val="lt1"/>
              </a:solidFill>
              <a:latin typeface="Poppins"/>
              <a:ea typeface="Poppins"/>
              <a:cs typeface="Poppins"/>
              <a:sym typeface="Poppins"/>
            </a:endParaRPr>
          </a:p>
        </p:txBody>
      </p:sp>
      <p:graphicFrame>
        <p:nvGraphicFramePr>
          <p:cNvPr id="464" name="Google Shape;464;g123a368fd65_0_21"/>
          <p:cNvGraphicFramePr/>
          <p:nvPr/>
        </p:nvGraphicFramePr>
        <p:xfrm>
          <a:off x="6151900" y="844125"/>
          <a:ext cx="2039600" cy="2333680"/>
        </p:xfrm>
        <a:graphic>
          <a:graphicData uri="http://schemas.openxmlformats.org/drawingml/2006/table">
            <a:tbl>
              <a:tblPr>
                <a:noFill/>
                <a:tableStyleId>{0CE9A478-2C72-400A-AA81-73D9F1A60A5D}</a:tableStyleId>
              </a:tblPr>
              <a:tblGrid>
                <a:gridCol w="2039600">
                  <a:extLst>
                    <a:ext uri="{9D8B030D-6E8A-4147-A177-3AD203B41FA5}">
                      <a16:colId xmlns:a16="http://schemas.microsoft.com/office/drawing/2014/main" val="20000"/>
                    </a:ext>
                  </a:extLst>
                </a:gridCol>
              </a:tblGrid>
              <a:tr h="755375">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Date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26th October 2021</a:t>
                      </a:r>
                      <a:endParaRPr>
                        <a:solidFill>
                          <a:schemeClr val="lt1"/>
                        </a:solidFill>
                        <a:latin typeface="Poppins"/>
                        <a:ea typeface="Poppins"/>
                        <a:cs typeface="Poppins"/>
                        <a:sym typeface="Poppi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755375">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Location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APS College of          Engineering</a:t>
                      </a:r>
                      <a:endParaRPr>
                        <a:solidFill>
                          <a:schemeClr val="lt1"/>
                        </a:solidFill>
                        <a:latin typeface="Poppins"/>
                        <a:ea typeface="Poppins"/>
                        <a:cs typeface="Poppins"/>
                        <a:sym typeface="Poppi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755375">
                <a:tc>
                  <a:txBody>
                    <a:bodyPr/>
                    <a:lstStyle/>
                    <a:p>
                      <a:pPr marL="0" lvl="0" indent="0" algn="l" rtl="0">
                        <a:spcBef>
                          <a:spcPts val="0"/>
                        </a:spcBef>
                        <a:spcAft>
                          <a:spcPts val="0"/>
                        </a:spcAft>
                        <a:buNone/>
                      </a:pPr>
                      <a:r>
                        <a:rPr lang="en-GB">
                          <a:solidFill>
                            <a:schemeClr val="lt1"/>
                          </a:solidFill>
                          <a:latin typeface="Poppins"/>
                          <a:ea typeface="Poppins"/>
                          <a:cs typeface="Poppins"/>
                          <a:sym typeface="Poppins"/>
                        </a:rPr>
                        <a:t>Total Hours spent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6 hours  </a:t>
                      </a:r>
                      <a:endParaRPr>
                        <a:solidFill>
                          <a:schemeClr val="lt1"/>
                        </a:solidFill>
                        <a:latin typeface="Poppins"/>
                        <a:ea typeface="Poppins"/>
                        <a:cs typeface="Poppins"/>
                        <a:sym typeface="Poppi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10" name="Google Shape;285;p3">
            <a:extLst>
              <a:ext uri="{FF2B5EF4-FFF2-40B4-BE49-F238E27FC236}">
                <a16:creationId xmlns:a16="http://schemas.microsoft.com/office/drawing/2014/main" id="{F024EE89-58DB-4DE4-9F35-33162BBD5D18}"/>
              </a:ext>
            </a:extLst>
          </p:cNvPr>
          <p:cNvPicPr preferRelativeResize="0"/>
          <p:nvPr/>
        </p:nvPicPr>
        <p:blipFill rotWithShape="1">
          <a:blip r:embed="rId4">
            <a:alphaModFix/>
          </a:blip>
          <a:srcRect l="56588"/>
          <a:stretch/>
        </p:blipFill>
        <p:spPr>
          <a:xfrm rot="-5400000">
            <a:off x="7888746" y="1506029"/>
            <a:ext cx="1587336" cy="914100"/>
          </a:xfrm>
          <a:prstGeom prst="rect">
            <a:avLst/>
          </a:prstGeom>
          <a:noFill/>
          <a:ln>
            <a:noFill/>
          </a:ln>
        </p:spPr>
      </p:pic>
      <p:pic>
        <p:nvPicPr>
          <p:cNvPr id="11" name="Google Shape;261;p1">
            <a:extLst>
              <a:ext uri="{FF2B5EF4-FFF2-40B4-BE49-F238E27FC236}">
                <a16:creationId xmlns:a16="http://schemas.microsoft.com/office/drawing/2014/main" id="{B3C75BDD-AC41-4804-B3F9-F721E313E789}"/>
              </a:ext>
            </a:extLst>
          </p:cNvPr>
          <p:cNvPicPr preferRelativeResize="0"/>
          <p:nvPr/>
        </p:nvPicPr>
        <p:blipFill rotWithShape="1">
          <a:blip r:embed="rId5">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70" name="Google Shape;470;g123a368fd65_1_11"/>
          <p:cNvSpPr txBox="1"/>
          <p:nvPr/>
        </p:nvSpPr>
        <p:spPr>
          <a:xfrm>
            <a:off x="1152525" y="4104475"/>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No. of Attendees : 60</a:t>
            </a:r>
            <a:endParaRPr>
              <a:solidFill>
                <a:schemeClr val="lt1"/>
              </a:solidFill>
              <a:latin typeface="Poppins"/>
              <a:ea typeface="Poppins"/>
              <a:cs typeface="Poppins"/>
              <a:sym typeface="Poppins"/>
            </a:endParaRPr>
          </a:p>
        </p:txBody>
      </p:sp>
      <p:sp>
        <p:nvSpPr>
          <p:cNvPr id="471" name="Google Shape;471;g123a368fd65_1_11"/>
          <p:cNvSpPr txBox="1"/>
          <p:nvPr/>
        </p:nvSpPr>
        <p:spPr>
          <a:xfrm>
            <a:off x="1152525" y="4528250"/>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Funds Spent :  3,000 /-</a:t>
            </a:r>
            <a:endParaRPr>
              <a:solidFill>
                <a:schemeClr val="lt1"/>
              </a:solidFill>
              <a:latin typeface="Poppins"/>
              <a:ea typeface="Poppins"/>
              <a:cs typeface="Poppins"/>
              <a:sym typeface="Poppins"/>
            </a:endParaRPr>
          </a:p>
        </p:txBody>
      </p:sp>
      <p:pic>
        <p:nvPicPr>
          <p:cNvPr id="472" name="Google Shape;472;g123a368fd65_1_11"/>
          <p:cNvPicPr preferRelativeResize="0"/>
          <p:nvPr/>
        </p:nvPicPr>
        <p:blipFill rotWithShape="1">
          <a:blip r:embed="rId3">
            <a:alphaModFix/>
          </a:blip>
          <a:srcRect l="12746" r="8957"/>
          <a:stretch/>
        </p:blipFill>
        <p:spPr>
          <a:xfrm>
            <a:off x="1152525" y="440725"/>
            <a:ext cx="5916353" cy="3434551"/>
          </a:xfrm>
          <a:prstGeom prst="rect">
            <a:avLst/>
          </a:prstGeom>
          <a:noFill/>
          <a:ln>
            <a:noFill/>
          </a:ln>
        </p:spPr>
      </p:pic>
      <p:pic>
        <p:nvPicPr>
          <p:cNvPr id="6" name="Google Shape;285;p3">
            <a:extLst>
              <a:ext uri="{FF2B5EF4-FFF2-40B4-BE49-F238E27FC236}">
                <a16:creationId xmlns:a16="http://schemas.microsoft.com/office/drawing/2014/main" id="{FE450CCB-A72A-4071-A971-03167AE3BCF6}"/>
              </a:ext>
            </a:extLst>
          </p:cNvPr>
          <p:cNvPicPr preferRelativeResize="0"/>
          <p:nvPr/>
        </p:nvPicPr>
        <p:blipFill rotWithShape="1">
          <a:blip r:embed="rId4">
            <a:alphaModFix/>
          </a:blip>
          <a:srcRect l="56588"/>
          <a:stretch/>
        </p:blipFill>
        <p:spPr>
          <a:xfrm rot="-5400000">
            <a:off x="7888746" y="1506029"/>
            <a:ext cx="1587336" cy="914100"/>
          </a:xfrm>
          <a:prstGeom prst="rect">
            <a:avLst/>
          </a:prstGeom>
          <a:noFill/>
          <a:ln>
            <a:noFill/>
          </a:ln>
        </p:spPr>
      </p:pic>
      <p:pic>
        <p:nvPicPr>
          <p:cNvPr id="7" name="Google Shape;261;p1">
            <a:extLst>
              <a:ext uri="{FF2B5EF4-FFF2-40B4-BE49-F238E27FC236}">
                <a16:creationId xmlns:a16="http://schemas.microsoft.com/office/drawing/2014/main" id="{800087D1-331D-4B69-BD3E-5C843BA1BE46}"/>
              </a:ext>
            </a:extLst>
          </p:cNvPr>
          <p:cNvPicPr preferRelativeResize="0"/>
          <p:nvPr/>
        </p:nvPicPr>
        <p:blipFill rotWithShape="1">
          <a:blip r:embed="rId5">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
          <p:cNvSpPr txBox="1">
            <a:spLocks noGrp="1"/>
          </p:cNvSpPr>
          <p:nvPr>
            <p:ph type="body" idx="1"/>
          </p:nvPr>
        </p:nvSpPr>
        <p:spPr>
          <a:xfrm>
            <a:off x="1124650" y="167400"/>
            <a:ext cx="4058700" cy="4976100"/>
          </a:xfrm>
          <a:prstGeom prst="rect">
            <a:avLst/>
          </a:prstGeom>
          <a:noFill/>
          <a:ln>
            <a:noFill/>
          </a:ln>
          <a:effectLst>
            <a:outerShdw blurRad="57150" dist="19050" dir="5400000" algn="bl" rotWithShape="0">
              <a:srgbClr val="000000">
                <a:alpha val="49803"/>
              </a:srgbClr>
            </a:outerShdw>
          </a:effectLst>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1300"/>
              <a:buNone/>
            </a:pPr>
            <a:r>
              <a:rPr lang="en-GB" sz="1200">
                <a:latin typeface="Poppins"/>
                <a:ea typeface="Poppins"/>
                <a:cs typeface="Poppins"/>
                <a:sym typeface="Poppins"/>
              </a:rPr>
              <a:t>Sergeant At Arms : </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K R Nagarjun setty</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Samarth Viswanath</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Mohan Kumar N</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endParaRPr sz="1200">
              <a:latin typeface="Poppins"/>
              <a:ea typeface="Poppins"/>
              <a:cs typeface="Poppins"/>
              <a:sym typeface="Poppins"/>
            </a:endParaRPr>
          </a:p>
          <a:p>
            <a:pPr marL="0" marR="0" lvl="0" indent="0" algn="l" rtl="0">
              <a:lnSpc>
                <a:spcPct val="100000"/>
              </a:lnSpc>
              <a:spcBef>
                <a:spcPts val="0"/>
              </a:spcBef>
              <a:spcAft>
                <a:spcPts val="0"/>
              </a:spcAft>
              <a:buSzPts val="1300"/>
              <a:buNone/>
            </a:pPr>
            <a:r>
              <a:rPr lang="en-GB" sz="1200">
                <a:latin typeface="Poppins"/>
                <a:ea typeface="Poppins"/>
                <a:cs typeface="Poppins"/>
                <a:sym typeface="Poppins"/>
              </a:rPr>
              <a:t>International-Service Director : </a:t>
            </a:r>
            <a:endParaRPr sz="1200">
              <a:latin typeface="Poppins"/>
              <a:ea typeface="Poppins"/>
              <a:cs typeface="Poppins"/>
              <a:sym typeface="Poppins"/>
            </a:endParaRPr>
          </a:p>
          <a:p>
            <a:pPr marL="0" marR="0" lvl="0" indent="0" algn="l" rtl="0">
              <a:lnSpc>
                <a:spcPct val="100000"/>
              </a:lnSpc>
              <a:spcBef>
                <a:spcPts val="0"/>
              </a:spcBef>
              <a:spcAft>
                <a:spcPts val="0"/>
              </a:spcAft>
              <a:buSzPts val="1300"/>
              <a:buNone/>
            </a:pPr>
            <a:r>
              <a:rPr lang="en-GB" sz="1200">
                <a:latin typeface="Poppins"/>
                <a:ea typeface="Poppins"/>
                <a:cs typeface="Poppins"/>
                <a:sym typeface="Poppins"/>
              </a:rPr>
              <a:t>              Rtr Anagha Ramesh</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Risha U Shetty</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Bhavana R</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Professional Service Director :</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Akshat Singh</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Kavya Priya K</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Adithi Manjunath</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Disease Prevention and Control :</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Sushma K T</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SUSHMA S</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Sindhu M</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Support The Environment :</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Madhushree K</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Yashwanth M</a:t>
            </a:r>
            <a:endParaRPr sz="1200">
              <a:latin typeface="Poppins"/>
              <a:ea typeface="Poppins"/>
              <a:cs typeface="Poppins"/>
              <a:sym typeface="Poppins"/>
            </a:endParaRPr>
          </a:p>
          <a:p>
            <a:pPr marL="0" lvl="0" indent="0" algn="l" rtl="0">
              <a:lnSpc>
                <a:spcPct val="100000"/>
              </a:lnSpc>
              <a:spcBef>
                <a:spcPts val="0"/>
              </a:spcBef>
              <a:spcAft>
                <a:spcPts val="0"/>
              </a:spcAft>
              <a:buSzPts val="1300"/>
              <a:buNone/>
            </a:pPr>
            <a:r>
              <a:rPr lang="en-GB" sz="1200">
                <a:latin typeface="Poppins"/>
                <a:ea typeface="Poppins"/>
                <a:cs typeface="Poppins"/>
                <a:sym typeface="Poppins"/>
              </a:rPr>
              <a:t>              Rtr Baibhav Chel</a:t>
            </a:r>
            <a:endParaRPr sz="1200">
              <a:latin typeface="Poppins"/>
              <a:ea typeface="Poppins"/>
              <a:cs typeface="Poppins"/>
              <a:sym typeface="Poppins"/>
            </a:endParaRPr>
          </a:p>
        </p:txBody>
      </p:sp>
      <p:sp>
        <p:nvSpPr>
          <p:cNvPr id="283" name="Google Shape;283;p3"/>
          <p:cNvSpPr txBox="1"/>
          <p:nvPr/>
        </p:nvSpPr>
        <p:spPr>
          <a:xfrm>
            <a:off x="4572000" y="378775"/>
            <a:ext cx="3980700" cy="38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Marcellus"/>
              <a:ea typeface="Marcellus"/>
              <a:cs typeface="Marcellus"/>
              <a:sym typeface="Marcellus"/>
            </a:endParaRPr>
          </a:p>
        </p:txBody>
      </p:sp>
      <p:sp>
        <p:nvSpPr>
          <p:cNvPr id="284" name="Google Shape;284;p3"/>
          <p:cNvSpPr txBox="1"/>
          <p:nvPr/>
        </p:nvSpPr>
        <p:spPr>
          <a:xfrm>
            <a:off x="4572000" y="167400"/>
            <a:ext cx="3807900" cy="4617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Water Sanitation and Hygiene :</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Bindushree N</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Goutham hosamani</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Community and Economic Development :</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Komala Devi</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Rakshitha HS</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Gayathri Madappa</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Maternal and Child Health :</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Aishwarya V N</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Chandrakumar T S</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Harshitha K</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Peace and Conflict Prevention and Resolution :</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Roshan R poojary</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Shivani Thaivallapil</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Vimal raj K</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Basic Education and Literacy :</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Harshitha M</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Supriya T</a:t>
            </a:r>
            <a:endParaRPr sz="1200" i="0" u="none" strike="noStrike" cap="none">
              <a:solidFill>
                <a:schemeClr val="lt1"/>
              </a:solidFill>
              <a:latin typeface="Poppins"/>
              <a:ea typeface="Poppins"/>
              <a:cs typeface="Poppins"/>
              <a:sym typeface="Poppins"/>
            </a:endParaRPr>
          </a:p>
          <a:p>
            <a:pPr marL="0" marR="0" lvl="0" indent="0" algn="l" rtl="0">
              <a:lnSpc>
                <a:spcPct val="100000"/>
              </a:lnSpc>
              <a:spcBef>
                <a:spcPts val="0"/>
              </a:spcBef>
              <a:spcAft>
                <a:spcPts val="0"/>
              </a:spcAft>
              <a:buClr>
                <a:srgbClr val="000000"/>
              </a:buClr>
              <a:buSzPts val="1300"/>
              <a:buFont typeface="Arial"/>
              <a:buNone/>
            </a:pPr>
            <a:r>
              <a:rPr lang="en-GB" sz="1200" i="0" u="none" strike="noStrike" cap="none">
                <a:solidFill>
                  <a:schemeClr val="lt1"/>
                </a:solidFill>
                <a:latin typeface="Poppins"/>
                <a:ea typeface="Poppins"/>
                <a:cs typeface="Poppins"/>
                <a:sym typeface="Poppins"/>
              </a:rPr>
              <a:t>                         Rtr Prathik Prakash</a:t>
            </a:r>
            <a:endParaRPr sz="1200" i="0" u="none" strike="noStrike" cap="none">
              <a:solidFill>
                <a:schemeClr val="lt1"/>
              </a:solidFill>
              <a:latin typeface="Poppins"/>
              <a:ea typeface="Poppins"/>
              <a:cs typeface="Poppins"/>
              <a:sym typeface="Poppins"/>
            </a:endParaRPr>
          </a:p>
        </p:txBody>
      </p:sp>
      <p:pic>
        <p:nvPicPr>
          <p:cNvPr id="285" name="Google Shape;285;p3"/>
          <p:cNvPicPr preferRelativeResize="0"/>
          <p:nvPr/>
        </p:nvPicPr>
        <p:blipFill rotWithShape="1">
          <a:blip r:embed="rId3">
            <a:alphaModFix/>
          </a:blip>
          <a:srcRect l="56588"/>
          <a:stretch/>
        </p:blipFill>
        <p:spPr>
          <a:xfrm rot="-5400000">
            <a:off x="7888746" y="1506029"/>
            <a:ext cx="1587336" cy="914100"/>
          </a:xfrm>
          <a:prstGeom prst="rect">
            <a:avLst/>
          </a:prstGeom>
          <a:noFill/>
          <a:ln>
            <a:noFill/>
          </a:ln>
        </p:spPr>
      </p:pic>
      <p:pic>
        <p:nvPicPr>
          <p:cNvPr id="6" name="Google Shape;261;p1">
            <a:extLst>
              <a:ext uri="{FF2B5EF4-FFF2-40B4-BE49-F238E27FC236}">
                <a16:creationId xmlns:a16="http://schemas.microsoft.com/office/drawing/2014/main" id="{3B7537F8-8714-4139-AD58-1F7D6CC6F061}"/>
              </a:ext>
            </a:extLst>
          </p:cNvPr>
          <p:cNvPicPr preferRelativeResize="0"/>
          <p:nvPr/>
        </p:nvPicPr>
        <p:blipFill rotWithShape="1">
          <a:blip r:embed="rId4">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pic>
        <p:nvPicPr>
          <p:cNvPr id="290" name="Google Shape;290;p4"/>
          <p:cNvPicPr preferRelativeResize="0"/>
          <p:nvPr/>
        </p:nvPicPr>
        <p:blipFill>
          <a:blip r:embed="rId3">
            <a:alphaModFix/>
          </a:blip>
          <a:stretch>
            <a:fillRect/>
          </a:stretch>
        </p:blipFill>
        <p:spPr>
          <a:xfrm>
            <a:off x="4572000" y="207238"/>
            <a:ext cx="3750274" cy="4729024"/>
          </a:xfrm>
          <a:prstGeom prst="rect">
            <a:avLst/>
          </a:prstGeom>
          <a:noFill/>
          <a:ln w="38100" cap="flat" cmpd="sng">
            <a:solidFill>
              <a:schemeClr val="dk2"/>
            </a:solidFill>
            <a:prstDash val="solid"/>
            <a:round/>
            <a:headEnd type="none" w="sm" len="sm"/>
            <a:tailEnd type="none" w="sm" len="sm"/>
          </a:ln>
        </p:spPr>
      </p:pic>
      <p:sp>
        <p:nvSpPr>
          <p:cNvPr id="291" name="Google Shape;291;p4"/>
          <p:cNvSpPr txBox="1"/>
          <p:nvPr/>
        </p:nvSpPr>
        <p:spPr>
          <a:xfrm>
            <a:off x="1069775" y="915425"/>
            <a:ext cx="35022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solidFill>
                  <a:schemeClr val="lt1"/>
                </a:solidFill>
                <a:latin typeface="Poppins"/>
                <a:ea typeface="Poppins"/>
                <a:cs typeface="Poppins"/>
                <a:sym typeface="Poppins"/>
              </a:rPr>
              <a:t>Charter Installation of office bearers for the rota year 2021 - 22</a:t>
            </a:r>
            <a:endParaRPr b="1">
              <a:solidFill>
                <a:schemeClr val="lt1"/>
              </a:solidFill>
              <a:latin typeface="Poppins"/>
              <a:ea typeface="Poppins"/>
              <a:cs typeface="Poppins"/>
              <a:sym typeface="Poppins"/>
            </a:endParaRPr>
          </a:p>
        </p:txBody>
      </p:sp>
      <p:sp>
        <p:nvSpPr>
          <p:cNvPr id="293" name="Google Shape;293;p4"/>
          <p:cNvSpPr txBox="1"/>
          <p:nvPr/>
        </p:nvSpPr>
        <p:spPr>
          <a:xfrm>
            <a:off x="1185325" y="2152950"/>
            <a:ext cx="307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294" name="Google Shape;294;p4"/>
          <p:cNvSpPr txBox="1"/>
          <p:nvPr/>
        </p:nvSpPr>
        <p:spPr>
          <a:xfrm>
            <a:off x="1069775" y="1996201"/>
            <a:ext cx="321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Event date : 7th Jan 2022</a:t>
            </a:r>
            <a:endParaRPr>
              <a:solidFill>
                <a:schemeClr val="lt1"/>
              </a:solidFill>
              <a:latin typeface="Poppins"/>
              <a:ea typeface="Poppins"/>
              <a:cs typeface="Poppins"/>
              <a:sym typeface="Poppins"/>
            </a:endParaRPr>
          </a:p>
        </p:txBody>
      </p:sp>
      <p:sp>
        <p:nvSpPr>
          <p:cNvPr id="295" name="Google Shape;295;p4"/>
          <p:cNvSpPr txBox="1"/>
          <p:nvPr/>
        </p:nvSpPr>
        <p:spPr>
          <a:xfrm>
            <a:off x="914400" y="2371650"/>
            <a:ext cx="321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   Location : APSCE Seminar Hall</a:t>
            </a:r>
            <a:endParaRPr>
              <a:solidFill>
                <a:schemeClr val="lt1"/>
              </a:solidFill>
              <a:latin typeface="Poppins"/>
              <a:ea typeface="Poppins"/>
              <a:cs typeface="Poppins"/>
              <a:sym typeface="Poppins"/>
            </a:endParaRPr>
          </a:p>
        </p:txBody>
      </p:sp>
      <p:sp>
        <p:nvSpPr>
          <p:cNvPr id="296" name="Google Shape;296;p4"/>
          <p:cNvSpPr txBox="1"/>
          <p:nvPr/>
        </p:nvSpPr>
        <p:spPr>
          <a:xfrm>
            <a:off x="914400" y="2797525"/>
            <a:ext cx="7315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   Total hours : 6 hours</a:t>
            </a:r>
            <a:endParaRPr>
              <a:solidFill>
                <a:schemeClr val="lt1"/>
              </a:solidFill>
              <a:latin typeface="Poppins"/>
              <a:ea typeface="Poppins"/>
              <a:cs typeface="Poppins"/>
              <a:sym typeface="Poppins"/>
            </a:endParaRPr>
          </a:p>
        </p:txBody>
      </p:sp>
      <p:sp>
        <p:nvSpPr>
          <p:cNvPr id="297" name="Google Shape;297;p4"/>
          <p:cNvSpPr txBox="1"/>
          <p:nvPr/>
        </p:nvSpPr>
        <p:spPr>
          <a:xfrm>
            <a:off x="1069775" y="3175075"/>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No. of Attendees : 40</a:t>
            </a:r>
            <a:endParaRPr>
              <a:solidFill>
                <a:schemeClr val="lt1"/>
              </a:solidFill>
              <a:latin typeface="Poppins"/>
              <a:ea typeface="Poppins"/>
              <a:cs typeface="Poppins"/>
              <a:sym typeface="Poppins"/>
            </a:endParaRPr>
          </a:p>
        </p:txBody>
      </p:sp>
      <p:sp>
        <p:nvSpPr>
          <p:cNvPr id="298" name="Google Shape;298;p4"/>
          <p:cNvSpPr txBox="1"/>
          <p:nvPr/>
        </p:nvSpPr>
        <p:spPr>
          <a:xfrm>
            <a:off x="1069775" y="3598850"/>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Funds Spent :  8,000 /-</a:t>
            </a:r>
            <a:endParaRPr>
              <a:solidFill>
                <a:schemeClr val="lt1"/>
              </a:solidFill>
              <a:latin typeface="Poppins"/>
              <a:ea typeface="Poppins"/>
              <a:cs typeface="Poppins"/>
              <a:sym typeface="Poppins"/>
            </a:endParaRPr>
          </a:p>
        </p:txBody>
      </p:sp>
      <p:pic>
        <p:nvPicPr>
          <p:cNvPr id="11" name="Google Shape;285;p3">
            <a:extLst>
              <a:ext uri="{FF2B5EF4-FFF2-40B4-BE49-F238E27FC236}">
                <a16:creationId xmlns:a16="http://schemas.microsoft.com/office/drawing/2014/main" id="{422D4EEC-3A95-4449-88A8-C16CB7ED2189}"/>
              </a:ext>
            </a:extLst>
          </p:cNvPr>
          <p:cNvPicPr preferRelativeResize="0"/>
          <p:nvPr/>
        </p:nvPicPr>
        <p:blipFill rotWithShape="1">
          <a:blip r:embed="rId4">
            <a:alphaModFix/>
          </a:blip>
          <a:srcRect l="56588"/>
          <a:stretch/>
        </p:blipFill>
        <p:spPr>
          <a:xfrm rot="-5400000">
            <a:off x="7888746" y="1506029"/>
            <a:ext cx="1587336" cy="914100"/>
          </a:xfrm>
          <a:prstGeom prst="rect">
            <a:avLst/>
          </a:prstGeom>
          <a:noFill/>
          <a:ln>
            <a:noFill/>
          </a:ln>
        </p:spPr>
      </p:pic>
      <p:pic>
        <p:nvPicPr>
          <p:cNvPr id="12" name="Google Shape;261;p1">
            <a:extLst>
              <a:ext uri="{FF2B5EF4-FFF2-40B4-BE49-F238E27FC236}">
                <a16:creationId xmlns:a16="http://schemas.microsoft.com/office/drawing/2014/main" id="{E90752B5-9AC8-4909-8769-88DD10E03F89}"/>
              </a:ext>
            </a:extLst>
          </p:cNvPr>
          <p:cNvPicPr preferRelativeResize="0"/>
          <p:nvPr/>
        </p:nvPicPr>
        <p:blipFill rotWithShape="1">
          <a:blip r:embed="rId5">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pic>
        <p:nvPicPr>
          <p:cNvPr id="303" name="Google Shape;303;g11de6e836b4_3_5"/>
          <p:cNvPicPr preferRelativeResize="0"/>
          <p:nvPr/>
        </p:nvPicPr>
        <p:blipFill rotWithShape="1">
          <a:blip r:embed="rId3">
            <a:alphaModFix/>
          </a:blip>
          <a:srcRect l="8966" t="19590" b="12455"/>
          <a:stretch/>
        </p:blipFill>
        <p:spPr>
          <a:xfrm>
            <a:off x="1119100" y="1169398"/>
            <a:ext cx="1888150" cy="3025798"/>
          </a:xfrm>
          <a:prstGeom prst="rect">
            <a:avLst/>
          </a:prstGeom>
          <a:noFill/>
          <a:ln w="38100" cap="flat" cmpd="sng">
            <a:solidFill>
              <a:schemeClr val="dk2"/>
            </a:solidFill>
            <a:prstDash val="solid"/>
            <a:round/>
            <a:headEnd type="none" w="sm" len="sm"/>
            <a:tailEnd type="none" w="sm" len="sm"/>
          </a:ln>
        </p:spPr>
      </p:pic>
      <p:pic>
        <p:nvPicPr>
          <p:cNvPr id="304" name="Google Shape;304;g11de6e836b4_3_5"/>
          <p:cNvPicPr preferRelativeResize="0"/>
          <p:nvPr/>
        </p:nvPicPr>
        <p:blipFill rotWithShape="1">
          <a:blip r:embed="rId4">
            <a:alphaModFix/>
          </a:blip>
          <a:srcRect l="4970" t="5695" r="4490"/>
          <a:stretch/>
        </p:blipFill>
        <p:spPr>
          <a:xfrm>
            <a:off x="3332600" y="399175"/>
            <a:ext cx="4571950" cy="2281451"/>
          </a:xfrm>
          <a:prstGeom prst="rect">
            <a:avLst/>
          </a:prstGeom>
          <a:noFill/>
          <a:ln w="38100" cap="flat" cmpd="sng">
            <a:solidFill>
              <a:schemeClr val="dk2"/>
            </a:solidFill>
            <a:prstDash val="solid"/>
            <a:round/>
            <a:headEnd type="none" w="sm" len="sm"/>
            <a:tailEnd type="none" w="sm" len="sm"/>
          </a:ln>
        </p:spPr>
      </p:pic>
      <p:sp>
        <p:nvSpPr>
          <p:cNvPr id="305" name="Google Shape;305;g11de6e836b4_3_5"/>
          <p:cNvSpPr txBox="1"/>
          <p:nvPr/>
        </p:nvSpPr>
        <p:spPr>
          <a:xfrm>
            <a:off x="3575300" y="3069997"/>
            <a:ext cx="40011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dirty="0">
                <a:solidFill>
                  <a:schemeClr val="lt1"/>
                </a:solidFill>
                <a:latin typeface="Poppins"/>
                <a:ea typeface="Poppins"/>
                <a:cs typeface="Poppins"/>
                <a:sym typeface="Poppins"/>
              </a:rPr>
              <a:t>1</a:t>
            </a:r>
            <a:r>
              <a:rPr lang="en-GB" b="1" baseline="30000" dirty="0">
                <a:solidFill>
                  <a:schemeClr val="lt1"/>
                </a:solidFill>
                <a:latin typeface="Poppins"/>
                <a:ea typeface="Poppins"/>
                <a:cs typeface="Poppins"/>
                <a:sym typeface="Poppins"/>
              </a:rPr>
              <a:t>st</a:t>
            </a:r>
            <a:r>
              <a:rPr lang="en-GB" b="1" dirty="0">
                <a:solidFill>
                  <a:schemeClr val="lt1"/>
                </a:solidFill>
                <a:latin typeface="Poppins"/>
                <a:ea typeface="Poppins"/>
                <a:cs typeface="Poppins"/>
                <a:sym typeface="Poppins"/>
              </a:rPr>
              <a:t> Charter Installation of President and Board of Directors-2021-2022</a:t>
            </a:r>
            <a:endParaRPr b="1" dirty="0">
              <a:solidFill>
                <a:schemeClr val="lt1"/>
              </a:solidFill>
              <a:latin typeface="Poppins"/>
              <a:ea typeface="Poppins"/>
              <a:cs typeface="Poppins"/>
              <a:sym typeface="Poppins"/>
            </a:endParaRPr>
          </a:p>
        </p:txBody>
      </p:sp>
      <p:pic>
        <p:nvPicPr>
          <p:cNvPr id="6" name="Google Shape;285;p3">
            <a:extLst>
              <a:ext uri="{FF2B5EF4-FFF2-40B4-BE49-F238E27FC236}">
                <a16:creationId xmlns:a16="http://schemas.microsoft.com/office/drawing/2014/main" id="{4B0C70BD-E3F6-43D8-B492-753324122489}"/>
              </a:ext>
            </a:extLst>
          </p:cNvPr>
          <p:cNvPicPr preferRelativeResize="0"/>
          <p:nvPr/>
        </p:nvPicPr>
        <p:blipFill rotWithShape="1">
          <a:blip r:embed="rId5">
            <a:alphaModFix/>
          </a:blip>
          <a:srcRect l="56588"/>
          <a:stretch/>
        </p:blipFill>
        <p:spPr>
          <a:xfrm rot="-5400000">
            <a:off x="7888746" y="1506029"/>
            <a:ext cx="1587336" cy="914100"/>
          </a:xfrm>
          <a:prstGeom prst="rect">
            <a:avLst/>
          </a:prstGeom>
          <a:noFill/>
          <a:ln>
            <a:noFill/>
          </a:ln>
        </p:spPr>
      </p:pic>
      <p:pic>
        <p:nvPicPr>
          <p:cNvPr id="7" name="Google Shape;261;p1">
            <a:extLst>
              <a:ext uri="{FF2B5EF4-FFF2-40B4-BE49-F238E27FC236}">
                <a16:creationId xmlns:a16="http://schemas.microsoft.com/office/drawing/2014/main" id="{0E7F1FAA-C822-47B9-8133-246880E4C456}"/>
              </a:ext>
            </a:extLst>
          </p:cNvPr>
          <p:cNvPicPr preferRelativeResize="0"/>
          <p:nvPr/>
        </p:nvPicPr>
        <p:blipFill rotWithShape="1">
          <a:blip r:embed="rId6">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pic>
        <p:nvPicPr>
          <p:cNvPr id="311" name="Google Shape;311;p5"/>
          <p:cNvPicPr preferRelativeResize="0"/>
          <p:nvPr/>
        </p:nvPicPr>
        <p:blipFill rotWithShape="1">
          <a:blip r:embed="rId3">
            <a:alphaModFix/>
          </a:blip>
          <a:srcRect l="2578" t="14368" r="7249"/>
          <a:stretch/>
        </p:blipFill>
        <p:spPr>
          <a:xfrm>
            <a:off x="2375338" y="545250"/>
            <a:ext cx="4393330" cy="2111175"/>
          </a:xfrm>
          <a:prstGeom prst="rect">
            <a:avLst/>
          </a:prstGeom>
          <a:noFill/>
          <a:ln w="38100" cap="flat" cmpd="sng">
            <a:solidFill>
              <a:schemeClr val="lt1"/>
            </a:solidFill>
            <a:prstDash val="solid"/>
            <a:round/>
            <a:headEnd type="none" w="sm" len="sm"/>
            <a:tailEnd type="none" w="sm" len="sm"/>
          </a:ln>
        </p:spPr>
      </p:pic>
      <p:pic>
        <p:nvPicPr>
          <p:cNvPr id="312" name="Google Shape;312;p5"/>
          <p:cNvPicPr preferRelativeResize="0"/>
          <p:nvPr/>
        </p:nvPicPr>
        <p:blipFill rotWithShape="1">
          <a:blip r:embed="rId4">
            <a:alphaModFix/>
          </a:blip>
          <a:srcRect l="9863" t="7295" r="12712" b="9"/>
          <a:stretch/>
        </p:blipFill>
        <p:spPr>
          <a:xfrm>
            <a:off x="4671525" y="3064175"/>
            <a:ext cx="3269700" cy="1761674"/>
          </a:xfrm>
          <a:prstGeom prst="rect">
            <a:avLst/>
          </a:prstGeom>
          <a:noFill/>
          <a:ln w="38100" cap="flat" cmpd="sng">
            <a:solidFill>
              <a:schemeClr val="dk2"/>
            </a:solidFill>
            <a:prstDash val="solid"/>
            <a:round/>
            <a:headEnd type="none" w="sm" len="sm"/>
            <a:tailEnd type="none" w="sm" len="sm"/>
          </a:ln>
        </p:spPr>
      </p:pic>
      <p:sp>
        <p:nvSpPr>
          <p:cNvPr id="313" name="Google Shape;313;p5"/>
          <p:cNvSpPr txBox="1"/>
          <p:nvPr/>
        </p:nvSpPr>
        <p:spPr>
          <a:xfrm>
            <a:off x="970350" y="3542613"/>
            <a:ext cx="3473700" cy="60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Project Chairs: Rtr. Nagarjun Setty and Rtr. Samarth Vishwanath </a:t>
            </a:r>
            <a:endParaRPr>
              <a:solidFill>
                <a:schemeClr val="lt1"/>
              </a:solidFill>
              <a:latin typeface="Poppins"/>
              <a:ea typeface="Poppins"/>
              <a:cs typeface="Poppins"/>
              <a:sym typeface="Poppins"/>
            </a:endParaRPr>
          </a:p>
        </p:txBody>
      </p:sp>
      <p:sp>
        <p:nvSpPr>
          <p:cNvPr id="314" name="Google Shape;314;p5"/>
          <p:cNvSpPr txBox="1"/>
          <p:nvPr/>
        </p:nvSpPr>
        <p:spPr>
          <a:xfrm rot="-315">
            <a:off x="970344" y="3003160"/>
            <a:ext cx="3269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b="1">
                <a:solidFill>
                  <a:schemeClr val="lt1"/>
                </a:solidFill>
                <a:latin typeface="Poppins"/>
                <a:ea typeface="Poppins"/>
                <a:cs typeface="Poppins"/>
                <a:sym typeface="Poppins"/>
              </a:rPr>
              <a:t>Rotaract Club of Apsce 2021-22</a:t>
            </a:r>
            <a:endParaRPr b="1">
              <a:solidFill>
                <a:schemeClr val="lt1"/>
              </a:solidFill>
              <a:latin typeface="Poppins"/>
              <a:ea typeface="Poppins"/>
              <a:cs typeface="Poppins"/>
              <a:sym typeface="Poppins"/>
            </a:endParaRPr>
          </a:p>
        </p:txBody>
      </p:sp>
      <p:pic>
        <p:nvPicPr>
          <p:cNvPr id="7" name="Google Shape;285;p3">
            <a:extLst>
              <a:ext uri="{FF2B5EF4-FFF2-40B4-BE49-F238E27FC236}">
                <a16:creationId xmlns:a16="http://schemas.microsoft.com/office/drawing/2014/main" id="{C6B5B228-1ED7-424E-A4CC-93BFFA21AA6D}"/>
              </a:ext>
            </a:extLst>
          </p:cNvPr>
          <p:cNvPicPr preferRelativeResize="0"/>
          <p:nvPr/>
        </p:nvPicPr>
        <p:blipFill rotWithShape="1">
          <a:blip r:embed="rId5">
            <a:alphaModFix/>
          </a:blip>
          <a:srcRect l="56588"/>
          <a:stretch/>
        </p:blipFill>
        <p:spPr>
          <a:xfrm rot="-5400000">
            <a:off x="7888746" y="1506029"/>
            <a:ext cx="1587336" cy="914100"/>
          </a:xfrm>
          <a:prstGeom prst="rect">
            <a:avLst/>
          </a:prstGeom>
          <a:noFill/>
          <a:ln>
            <a:noFill/>
          </a:ln>
        </p:spPr>
      </p:pic>
      <p:pic>
        <p:nvPicPr>
          <p:cNvPr id="8" name="Google Shape;261;p1">
            <a:extLst>
              <a:ext uri="{FF2B5EF4-FFF2-40B4-BE49-F238E27FC236}">
                <a16:creationId xmlns:a16="http://schemas.microsoft.com/office/drawing/2014/main" id="{A61AFF0C-2C67-4744-8F3A-75CEC294E344}"/>
              </a:ext>
            </a:extLst>
          </p:cNvPr>
          <p:cNvPicPr preferRelativeResize="0"/>
          <p:nvPr/>
        </p:nvPicPr>
        <p:blipFill rotWithShape="1">
          <a:blip r:embed="rId6">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6"/>
          <p:cNvSpPr txBox="1"/>
          <p:nvPr/>
        </p:nvSpPr>
        <p:spPr>
          <a:xfrm>
            <a:off x="3682600" y="314038"/>
            <a:ext cx="3630000" cy="3848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Project Description:</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The President and the core members of Rotaract Club of APS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College of Engineering were chosen and were given badges of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their respective roles to render their valuable service to the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Society.</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 The event was sponsored by Rotary club of Bangalore Koramangala.</a:t>
            </a:r>
            <a:endParaRPr>
              <a:solidFill>
                <a:schemeClr val="lt1"/>
              </a:solidFill>
              <a:latin typeface="Poppins"/>
              <a:ea typeface="Poppins"/>
              <a:cs typeface="Poppins"/>
              <a:sym typeface="Poppins"/>
            </a:endParaRPr>
          </a:p>
          <a:p>
            <a:pPr marL="0" lvl="0" indent="0" algn="l" rtl="0">
              <a:spcBef>
                <a:spcPts val="0"/>
              </a:spcBef>
              <a:spcAft>
                <a:spcPts val="0"/>
              </a:spcAft>
              <a:buNone/>
            </a:pP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 Guest of Honour included Dr.A.G.Nataraj the principal of APS College of Engineering and A R Acharya General Secretary APSET.</a:t>
            </a:r>
            <a:endParaRPr>
              <a:solidFill>
                <a:schemeClr val="lt1"/>
              </a:solidFill>
              <a:latin typeface="Poppins"/>
              <a:ea typeface="Poppins"/>
              <a:cs typeface="Poppins"/>
              <a:sym typeface="Poppins"/>
            </a:endParaRPr>
          </a:p>
        </p:txBody>
      </p:sp>
      <p:pic>
        <p:nvPicPr>
          <p:cNvPr id="321" name="Google Shape;321;p6"/>
          <p:cNvPicPr preferRelativeResize="0"/>
          <p:nvPr/>
        </p:nvPicPr>
        <p:blipFill rotWithShape="1">
          <a:blip r:embed="rId3">
            <a:alphaModFix/>
          </a:blip>
          <a:srcRect l="16728" t="28317" r="17718" b="1329"/>
          <a:stretch/>
        </p:blipFill>
        <p:spPr>
          <a:xfrm>
            <a:off x="1560325" y="475187"/>
            <a:ext cx="1570793" cy="3525820"/>
          </a:xfrm>
          <a:prstGeom prst="rect">
            <a:avLst/>
          </a:prstGeom>
          <a:noFill/>
          <a:ln w="38100" cap="flat" cmpd="sng">
            <a:solidFill>
              <a:schemeClr val="dk2"/>
            </a:solidFill>
            <a:prstDash val="solid"/>
            <a:round/>
            <a:headEnd type="none" w="sm" len="sm"/>
            <a:tailEnd type="none" w="sm" len="sm"/>
          </a:ln>
        </p:spPr>
      </p:pic>
      <p:pic>
        <p:nvPicPr>
          <p:cNvPr id="5" name="Google Shape;285;p3">
            <a:extLst>
              <a:ext uri="{FF2B5EF4-FFF2-40B4-BE49-F238E27FC236}">
                <a16:creationId xmlns:a16="http://schemas.microsoft.com/office/drawing/2014/main" id="{5AFEF776-A1AB-4F39-96AD-0C02F4E75B75}"/>
              </a:ext>
            </a:extLst>
          </p:cNvPr>
          <p:cNvPicPr preferRelativeResize="0"/>
          <p:nvPr/>
        </p:nvPicPr>
        <p:blipFill rotWithShape="1">
          <a:blip r:embed="rId4">
            <a:alphaModFix/>
          </a:blip>
          <a:srcRect l="56588"/>
          <a:stretch/>
        </p:blipFill>
        <p:spPr>
          <a:xfrm rot="-5400000">
            <a:off x="7888746" y="1506029"/>
            <a:ext cx="1587336" cy="914100"/>
          </a:xfrm>
          <a:prstGeom prst="rect">
            <a:avLst/>
          </a:prstGeom>
          <a:noFill/>
          <a:ln>
            <a:noFill/>
          </a:ln>
        </p:spPr>
      </p:pic>
      <p:pic>
        <p:nvPicPr>
          <p:cNvPr id="6" name="Google Shape;261;p1">
            <a:extLst>
              <a:ext uri="{FF2B5EF4-FFF2-40B4-BE49-F238E27FC236}">
                <a16:creationId xmlns:a16="http://schemas.microsoft.com/office/drawing/2014/main" id="{9C73AF7D-BC00-4FF1-9473-D923EFC3E1BC}"/>
              </a:ext>
            </a:extLst>
          </p:cNvPr>
          <p:cNvPicPr preferRelativeResize="0"/>
          <p:nvPr/>
        </p:nvPicPr>
        <p:blipFill rotWithShape="1">
          <a:blip r:embed="rId5">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g11dff7ef8de_3_14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b="1">
                <a:latin typeface="Poppins"/>
                <a:ea typeface="Poppins"/>
                <a:cs typeface="Poppins"/>
                <a:sym typeface="Poppins"/>
              </a:rPr>
              <a:t>MENTAL HEALTH MATTERS</a:t>
            </a:r>
            <a:endParaRPr b="1">
              <a:latin typeface="Poppins"/>
              <a:ea typeface="Poppins"/>
              <a:cs typeface="Poppins"/>
              <a:sym typeface="Poppins"/>
            </a:endParaRPr>
          </a:p>
        </p:txBody>
      </p:sp>
      <p:pic>
        <p:nvPicPr>
          <p:cNvPr id="328" name="Google Shape;328;g11dff7ef8de_3_147"/>
          <p:cNvPicPr preferRelativeResize="0"/>
          <p:nvPr/>
        </p:nvPicPr>
        <p:blipFill>
          <a:blip r:embed="rId3">
            <a:alphaModFix/>
          </a:blip>
          <a:stretch>
            <a:fillRect/>
          </a:stretch>
        </p:blipFill>
        <p:spPr>
          <a:xfrm>
            <a:off x="1433463" y="1232200"/>
            <a:ext cx="6277066" cy="3530849"/>
          </a:xfrm>
          <a:prstGeom prst="rect">
            <a:avLst/>
          </a:prstGeom>
          <a:noFill/>
          <a:ln w="38100" cap="flat" cmpd="sng">
            <a:solidFill>
              <a:schemeClr val="dk2"/>
            </a:solidFill>
            <a:prstDash val="solid"/>
            <a:round/>
            <a:headEnd type="none" w="sm" len="sm"/>
            <a:tailEnd type="none" w="sm" len="sm"/>
          </a:ln>
        </p:spPr>
      </p:pic>
      <p:pic>
        <p:nvPicPr>
          <p:cNvPr id="5" name="Google Shape;285;p3">
            <a:extLst>
              <a:ext uri="{FF2B5EF4-FFF2-40B4-BE49-F238E27FC236}">
                <a16:creationId xmlns:a16="http://schemas.microsoft.com/office/drawing/2014/main" id="{0013BAAC-83B2-4ABA-9FEB-DED82C67B3D1}"/>
              </a:ext>
            </a:extLst>
          </p:cNvPr>
          <p:cNvPicPr preferRelativeResize="0"/>
          <p:nvPr/>
        </p:nvPicPr>
        <p:blipFill rotWithShape="1">
          <a:blip r:embed="rId4">
            <a:alphaModFix/>
          </a:blip>
          <a:srcRect l="56588"/>
          <a:stretch/>
        </p:blipFill>
        <p:spPr>
          <a:xfrm rot="-5400000">
            <a:off x="7888746" y="1506029"/>
            <a:ext cx="1587336" cy="914100"/>
          </a:xfrm>
          <a:prstGeom prst="rect">
            <a:avLst/>
          </a:prstGeom>
          <a:noFill/>
          <a:ln>
            <a:noFill/>
          </a:ln>
        </p:spPr>
      </p:pic>
      <p:pic>
        <p:nvPicPr>
          <p:cNvPr id="6" name="Google Shape;261;p1">
            <a:extLst>
              <a:ext uri="{FF2B5EF4-FFF2-40B4-BE49-F238E27FC236}">
                <a16:creationId xmlns:a16="http://schemas.microsoft.com/office/drawing/2014/main" id="{9E3EDC88-47BE-4DF4-A711-7B99E3B1121E}"/>
              </a:ext>
            </a:extLst>
          </p:cNvPr>
          <p:cNvPicPr preferRelativeResize="0"/>
          <p:nvPr/>
        </p:nvPicPr>
        <p:blipFill rotWithShape="1">
          <a:blip r:embed="rId5">
            <a:alphaModFix/>
          </a:blip>
          <a:srcRect/>
          <a:stretch/>
        </p:blipFill>
        <p:spPr>
          <a:xfrm rot="16200000">
            <a:off x="7881821" y="2533261"/>
            <a:ext cx="1865027" cy="186502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g11dff7ef8de_3_153"/>
          <p:cNvSpPr txBox="1">
            <a:spLocks noGrp="1"/>
          </p:cNvSpPr>
          <p:nvPr>
            <p:ph type="body" idx="1"/>
          </p:nvPr>
        </p:nvSpPr>
        <p:spPr>
          <a:xfrm>
            <a:off x="1306275" y="765400"/>
            <a:ext cx="3543600" cy="24762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GB">
                <a:latin typeface="Poppins"/>
                <a:ea typeface="Poppins"/>
                <a:cs typeface="Poppins"/>
                <a:sym typeface="Poppins"/>
              </a:rPr>
              <a:t>Date: 9th February 2022</a:t>
            </a:r>
            <a:endParaRPr>
              <a:latin typeface="Poppins"/>
              <a:ea typeface="Poppins"/>
              <a:cs typeface="Poppins"/>
              <a:sym typeface="Poppins"/>
            </a:endParaRPr>
          </a:p>
          <a:p>
            <a:pPr marL="0" lvl="0" indent="0" algn="l" rtl="0">
              <a:spcBef>
                <a:spcPts val="1200"/>
              </a:spcBef>
              <a:spcAft>
                <a:spcPts val="0"/>
              </a:spcAft>
              <a:buNone/>
            </a:pPr>
            <a:r>
              <a:rPr lang="en-GB">
                <a:latin typeface="Poppins"/>
                <a:ea typeface="Poppins"/>
                <a:cs typeface="Poppins"/>
                <a:sym typeface="Poppins"/>
              </a:rPr>
              <a:t> Location: Online Zoom Meet </a:t>
            </a:r>
            <a:endParaRPr>
              <a:latin typeface="Poppins"/>
              <a:ea typeface="Poppins"/>
              <a:cs typeface="Poppins"/>
              <a:sym typeface="Poppins"/>
            </a:endParaRPr>
          </a:p>
          <a:p>
            <a:pPr marL="0" lvl="0" indent="0" algn="l" rtl="0">
              <a:spcBef>
                <a:spcPts val="1200"/>
              </a:spcBef>
              <a:spcAft>
                <a:spcPts val="0"/>
              </a:spcAft>
              <a:buNone/>
            </a:pPr>
            <a:r>
              <a:rPr lang="en-GB">
                <a:latin typeface="Poppins"/>
                <a:ea typeface="Poppins"/>
                <a:cs typeface="Poppins"/>
                <a:sym typeface="Poppins"/>
              </a:rPr>
              <a:t>Type of Project: Stand Alone </a:t>
            </a:r>
            <a:endParaRPr>
              <a:latin typeface="Poppins"/>
              <a:ea typeface="Poppins"/>
              <a:cs typeface="Poppins"/>
              <a:sym typeface="Poppins"/>
            </a:endParaRPr>
          </a:p>
          <a:p>
            <a:pPr marL="0" lvl="0" indent="0" algn="l" rtl="0">
              <a:spcBef>
                <a:spcPts val="1200"/>
              </a:spcBef>
              <a:spcAft>
                <a:spcPts val="0"/>
              </a:spcAft>
              <a:buNone/>
            </a:pPr>
            <a:r>
              <a:rPr lang="en-GB">
                <a:latin typeface="Poppins"/>
                <a:ea typeface="Poppins"/>
                <a:cs typeface="Poppins"/>
                <a:sym typeface="Poppins"/>
              </a:rPr>
              <a:t>No. of Attendees: 60 </a:t>
            </a:r>
            <a:endParaRPr>
              <a:latin typeface="Poppins"/>
              <a:ea typeface="Poppins"/>
              <a:cs typeface="Poppins"/>
              <a:sym typeface="Poppins"/>
            </a:endParaRPr>
          </a:p>
          <a:p>
            <a:pPr marL="0" lvl="0" indent="0" algn="l" rtl="0">
              <a:spcBef>
                <a:spcPts val="1200"/>
              </a:spcBef>
              <a:spcAft>
                <a:spcPts val="0"/>
              </a:spcAft>
              <a:buNone/>
            </a:pPr>
            <a:r>
              <a:rPr lang="en-GB">
                <a:latin typeface="Poppins"/>
                <a:ea typeface="Poppins"/>
                <a:cs typeface="Poppins"/>
                <a:sym typeface="Poppins"/>
              </a:rPr>
              <a:t>Project Chairs: Rtr.Sindhu &amp; Rtr.Yaswanth.M </a:t>
            </a:r>
            <a:endParaRPr>
              <a:latin typeface="Poppins"/>
              <a:ea typeface="Poppins"/>
              <a:cs typeface="Poppins"/>
              <a:sym typeface="Poppins"/>
            </a:endParaRPr>
          </a:p>
          <a:p>
            <a:pPr marL="0" lvl="0" indent="0" algn="l" rtl="0">
              <a:spcBef>
                <a:spcPts val="1200"/>
              </a:spcBef>
              <a:spcAft>
                <a:spcPts val="1200"/>
              </a:spcAft>
              <a:buNone/>
            </a:pPr>
            <a:r>
              <a:rPr lang="en-GB">
                <a:latin typeface="Poppins"/>
                <a:ea typeface="Poppins"/>
                <a:cs typeface="Poppins"/>
                <a:sym typeface="Poppins"/>
              </a:rPr>
              <a:t>No. of volunteering hours: 4 weeks </a:t>
            </a:r>
            <a:endParaRPr>
              <a:latin typeface="Poppins"/>
              <a:ea typeface="Poppins"/>
              <a:cs typeface="Poppins"/>
              <a:sym typeface="Poppins"/>
            </a:endParaRPr>
          </a:p>
        </p:txBody>
      </p:sp>
      <p:sp>
        <p:nvSpPr>
          <p:cNvPr id="335" name="Google Shape;335;g11dff7ef8de_3_153"/>
          <p:cNvSpPr txBox="1"/>
          <p:nvPr/>
        </p:nvSpPr>
        <p:spPr>
          <a:xfrm>
            <a:off x="1306275" y="3979325"/>
            <a:ext cx="35922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Project Summary: </a:t>
            </a:r>
            <a:endParaRPr>
              <a:solidFill>
                <a:schemeClr val="lt1"/>
              </a:solidFill>
              <a:latin typeface="Poppins"/>
              <a:ea typeface="Poppins"/>
              <a:cs typeface="Poppins"/>
              <a:sym typeface="Poppins"/>
            </a:endParaRPr>
          </a:p>
          <a:p>
            <a:pPr marL="0" lvl="0" indent="0" algn="l" rtl="0">
              <a:spcBef>
                <a:spcPts val="0"/>
              </a:spcBef>
              <a:spcAft>
                <a:spcPts val="0"/>
              </a:spcAft>
              <a:buNone/>
            </a:pPr>
            <a:r>
              <a:rPr lang="en-GB">
                <a:solidFill>
                  <a:schemeClr val="lt1"/>
                </a:solidFill>
                <a:latin typeface="Poppins"/>
                <a:ea typeface="Poppins"/>
                <a:cs typeface="Poppins"/>
                <a:sym typeface="Poppins"/>
              </a:rPr>
              <a:t>Creating mental health awareness among the teenagers.</a:t>
            </a:r>
            <a:endParaRPr>
              <a:solidFill>
                <a:schemeClr val="lt1"/>
              </a:solidFill>
              <a:latin typeface="Poppins"/>
              <a:ea typeface="Poppins"/>
              <a:cs typeface="Poppins"/>
              <a:sym typeface="Poppins"/>
            </a:endParaRPr>
          </a:p>
          <a:p>
            <a:pPr marL="0" lvl="0" indent="0" algn="l" rtl="0">
              <a:spcBef>
                <a:spcPts val="0"/>
              </a:spcBef>
              <a:spcAft>
                <a:spcPts val="0"/>
              </a:spcAft>
              <a:buNone/>
            </a:pPr>
            <a:endParaRPr>
              <a:latin typeface="Poppins"/>
              <a:ea typeface="Poppins"/>
              <a:cs typeface="Poppins"/>
              <a:sym typeface="Poppins"/>
            </a:endParaRPr>
          </a:p>
        </p:txBody>
      </p:sp>
      <p:sp>
        <p:nvSpPr>
          <p:cNvPr id="337" name="Google Shape;337;g11dff7ef8de_3_153"/>
          <p:cNvSpPr txBox="1"/>
          <p:nvPr/>
        </p:nvSpPr>
        <p:spPr>
          <a:xfrm>
            <a:off x="1306275" y="3155350"/>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No. of Attendees : 20</a:t>
            </a:r>
            <a:endParaRPr>
              <a:solidFill>
                <a:schemeClr val="lt1"/>
              </a:solidFill>
              <a:latin typeface="Poppins"/>
              <a:ea typeface="Poppins"/>
              <a:cs typeface="Poppins"/>
              <a:sym typeface="Poppins"/>
            </a:endParaRPr>
          </a:p>
        </p:txBody>
      </p:sp>
      <p:sp>
        <p:nvSpPr>
          <p:cNvPr id="338" name="Google Shape;338;g11dff7ef8de_3_153"/>
          <p:cNvSpPr txBox="1"/>
          <p:nvPr/>
        </p:nvSpPr>
        <p:spPr>
          <a:xfrm>
            <a:off x="1306275" y="3579125"/>
            <a:ext cx="52809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Poppins"/>
                <a:ea typeface="Poppins"/>
                <a:cs typeface="Poppins"/>
                <a:sym typeface="Poppins"/>
              </a:rPr>
              <a:t>Funds Spent : NIL </a:t>
            </a:r>
            <a:endParaRPr>
              <a:solidFill>
                <a:schemeClr val="lt1"/>
              </a:solidFill>
              <a:latin typeface="Poppins"/>
              <a:ea typeface="Poppins"/>
              <a:cs typeface="Poppins"/>
              <a:sym typeface="Poppins"/>
            </a:endParaRPr>
          </a:p>
        </p:txBody>
      </p:sp>
      <p:pic>
        <p:nvPicPr>
          <p:cNvPr id="7" name="Google Shape;285;p3">
            <a:extLst>
              <a:ext uri="{FF2B5EF4-FFF2-40B4-BE49-F238E27FC236}">
                <a16:creationId xmlns:a16="http://schemas.microsoft.com/office/drawing/2014/main" id="{FF346D0C-B235-4CBC-B985-1E8E85EC511B}"/>
              </a:ext>
            </a:extLst>
          </p:cNvPr>
          <p:cNvPicPr preferRelativeResize="0"/>
          <p:nvPr/>
        </p:nvPicPr>
        <p:blipFill rotWithShape="1">
          <a:blip r:embed="rId3">
            <a:alphaModFix/>
          </a:blip>
          <a:srcRect l="56588"/>
          <a:stretch/>
        </p:blipFill>
        <p:spPr>
          <a:xfrm rot="-5400000">
            <a:off x="7888746" y="1506029"/>
            <a:ext cx="1587336" cy="914100"/>
          </a:xfrm>
          <a:prstGeom prst="rect">
            <a:avLst/>
          </a:prstGeom>
          <a:noFill/>
          <a:ln>
            <a:noFill/>
          </a:ln>
        </p:spPr>
      </p:pic>
      <p:pic>
        <p:nvPicPr>
          <p:cNvPr id="8" name="Google Shape;261;p1">
            <a:extLst>
              <a:ext uri="{FF2B5EF4-FFF2-40B4-BE49-F238E27FC236}">
                <a16:creationId xmlns:a16="http://schemas.microsoft.com/office/drawing/2014/main" id="{BC9C4AA2-20E2-474D-B787-82076B00CE2D}"/>
              </a:ext>
            </a:extLst>
          </p:cNvPr>
          <p:cNvPicPr preferRelativeResize="0"/>
          <p:nvPr/>
        </p:nvPicPr>
        <p:blipFill rotWithShape="1">
          <a:blip r:embed="rId4">
            <a:alphaModFix/>
          </a:blip>
          <a:srcRect/>
          <a:stretch/>
        </p:blipFill>
        <p:spPr>
          <a:xfrm rot="16200000">
            <a:off x="7881821" y="2533261"/>
            <a:ext cx="1865027" cy="1865027"/>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1439</Words>
  <Application>Microsoft Office PowerPoint</Application>
  <PresentationFormat>On-screen Show (16:9)</PresentationFormat>
  <Paragraphs>232</Paragraphs>
  <Slides>25</Slides>
  <Notes>25</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25</vt:i4>
      </vt:variant>
    </vt:vector>
  </HeadingPairs>
  <TitlesOfParts>
    <vt:vector size="32" baseType="lpstr">
      <vt:lpstr>Poppins</vt:lpstr>
      <vt:lpstr>Lato</vt:lpstr>
      <vt:lpstr>Arial</vt:lpstr>
      <vt:lpstr>Marcellus</vt:lpstr>
      <vt:lpstr>Montserrat</vt:lpstr>
      <vt:lpstr>Focus</vt:lpstr>
      <vt:lpstr>Focus</vt:lpstr>
      <vt:lpstr>ROTARACT CLUB OF  APS COLLEGE OF ENGINEERING</vt:lpstr>
      <vt:lpstr>PowerPoint Presentation</vt:lpstr>
      <vt:lpstr>PowerPoint Presentation</vt:lpstr>
      <vt:lpstr>PowerPoint Presentation</vt:lpstr>
      <vt:lpstr>PowerPoint Presentation</vt:lpstr>
      <vt:lpstr>PowerPoint Presentation</vt:lpstr>
      <vt:lpstr>PowerPoint Presentation</vt:lpstr>
      <vt:lpstr>MENTAL HEALTH MATTERS</vt:lpstr>
      <vt:lpstr>PowerPoint Presentation</vt:lpstr>
      <vt:lpstr>  Project Description:    Everyone’s mental health is better when we have a purpose and feel needed.  Mental health is as important as the physical health. Teenagers face a lot of stress and tension during their teenage life. In order to deal with this stress and overcome the tension mental health awareness plays a vital role.  This mental awareness program was conducted by Rotaract club of APS College of Engineering.  18-19 years students of about 100 participated in this program and the online session was successfully conducted by Mrs Sahana Ramprasad, Mental health professional. </vt:lpstr>
      <vt:lpstr>PowerPoint Presentation</vt:lpstr>
      <vt:lpstr>PowerPoint Presentation</vt:lpstr>
      <vt:lpstr>PowerPoint Presentation</vt:lpstr>
      <vt:lpstr>A project hosted by Rotaract Bangalore West, it's aim was to paint an old government school and give it a fresh look.  7 Rotaractors along with Secretary made an Active participation and contributed their best.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ROTARACT CLUB OF  APS COLLEGE OF ENGINEERING</dc:title>
  <dc:creator>Samarth Viswanath</dc:creator>
  <cp:lastModifiedBy>Samarth Viswanath</cp:lastModifiedBy>
  <cp:revision>3</cp:revision>
  <dcterms:modified xsi:type="dcterms:W3CDTF">2022-12-12T18:36:44Z</dcterms:modified>
</cp:coreProperties>
</file>